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648" r:id="rId1"/>
  </p:sldMasterIdLst>
  <p:notesMasterIdLst>
    <p:notesMasterId r:id="rId2"/>
  </p:notesMasterIdLst>
  <p:sldIdLst>
    <p:sldId id="257" r:id="rId3"/>
    <p:sldId id="259" r:id="rId4"/>
    <p:sldId id="260" r:id="rId5"/>
    <p:sldId id="261" r:id="rId6"/>
    <p:sldId id="262" r:id="rId7"/>
    <p:sldId id="268" r:id="rId8"/>
    <p:sldId id="269" r:id="rId9"/>
    <p:sldId id="270" r:id="rId10"/>
    <p:sldId id="263" r:id="rId11"/>
    <p:sldId id="264" r:id="rId12"/>
    <p:sldId id="265" r:id="rId13"/>
    <p:sldId id="274" r:id="rId14"/>
    <p:sldId id="267" r:id="rId15"/>
    <p:sldId id="271" r:id="rId16"/>
    <p:sldId id="272" r:id="rId17"/>
    <p:sldId id="273" r:id="rId18"/>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tableStyles" Target="tableStyles.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47" name=""/>
        <p:cNvGrpSpPr/>
        <p:nvPr/>
      </p:nvGrpSpPr>
      <p:grpSpPr>
        <a:xfrm>
          <a:off x="0" y="0"/>
          <a:ext cx="0" cy="0"/>
          <a:chOff x="0" y="0"/>
          <a:chExt cx="0" cy="0"/>
        </a:xfrm>
      </p:grpSpPr>
      <p:sp>
        <p:nvSpPr>
          <p:cNvPr id="104867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7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7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4"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p>
            <a:r>
              <a:rPr lang="en-US" smtClean="0"/>
              <a:t>Click to edit Master title style</a:t>
            </a:r>
            <a:endParaRPr lang="en-IN"/>
          </a:p>
        </p:txBody>
      </p:sp>
      <p:sp>
        <p:nvSpPr>
          <p:cNvPr id="1048582"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IN"/>
          </a:p>
        </p:txBody>
      </p:sp>
      <p:sp>
        <p:nvSpPr>
          <p:cNvPr id="1048583" name="Date Placeholder 3"/>
          <p:cNvSpPr>
            <a:spLocks noGrp="1"/>
          </p:cNvSpPr>
          <p:nvPr>
            <p:ph type="dt" sz="half" idx="10"/>
          </p:nvPr>
        </p:nvSpPr>
        <p:spPr/>
        <p:txBody>
          <a:bodyPr/>
          <a:p>
            <a:fld id="{DB04D7C2-798F-408A-9208-31D0C2A935BB}" type="datetimeFigureOut">
              <a:rPr lang="en-IN" smtClean="0"/>
              <a:t>27-03-2023</a:t>
            </a:fld>
            <a:endParaRPr lang="en-IN"/>
          </a:p>
        </p:txBody>
      </p:sp>
      <p:sp>
        <p:nvSpPr>
          <p:cNvPr id="1048584" name="Footer Placeholder 4"/>
          <p:cNvSpPr>
            <a:spLocks noGrp="1"/>
          </p:cNvSpPr>
          <p:nvPr>
            <p:ph type="ftr" sz="quarter" idx="11"/>
          </p:nvPr>
        </p:nvSpPr>
        <p:spPr/>
        <p:txBody>
          <a:bodyPr/>
          <a:p>
            <a:endParaRPr lang="en-IN"/>
          </a:p>
        </p:txBody>
      </p:sp>
      <p:sp>
        <p:nvSpPr>
          <p:cNvPr id="1048585" name="Slide Number Placeholder 5"/>
          <p:cNvSpPr>
            <a:spLocks noGrp="1"/>
          </p:cNvSpPr>
          <p:nvPr>
            <p:ph type="sldNum" sz="quarter" idx="12"/>
          </p:nvPr>
        </p:nvSpPr>
        <p:spPr/>
        <p:txBody>
          <a:bodyPr/>
          <a:p>
            <a:fld id="{E21FB51C-7663-4915-9360-797AE6AA24EB}" type="slidenum">
              <a:rPr lang="en-IN" smtClean="0"/>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42" name=""/>
        <p:cNvGrpSpPr/>
        <p:nvPr/>
      </p:nvGrpSpPr>
      <p:grpSpPr>
        <a:xfrm>
          <a:off x="0" y="0"/>
          <a:ext cx="0" cy="0"/>
          <a:chOff x="0" y="0"/>
          <a:chExt cx="0" cy="0"/>
        </a:xfrm>
      </p:grpSpPr>
      <p:sp>
        <p:nvSpPr>
          <p:cNvPr id="1048640" name="Title 1"/>
          <p:cNvSpPr>
            <a:spLocks noGrp="1"/>
          </p:cNvSpPr>
          <p:nvPr>
            <p:ph type="title"/>
          </p:nvPr>
        </p:nvSpPr>
        <p:spPr/>
        <p:txBody>
          <a:bodyPr/>
          <a:p>
            <a:r>
              <a:rPr lang="en-US" smtClean="0"/>
              <a:t>Click to edit Master title style</a:t>
            </a:r>
            <a:endParaRPr lang="en-IN"/>
          </a:p>
        </p:txBody>
      </p:sp>
      <p:sp>
        <p:nvSpPr>
          <p:cNvPr id="1048641"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42" name="Date Placeholder 3"/>
          <p:cNvSpPr>
            <a:spLocks noGrp="1"/>
          </p:cNvSpPr>
          <p:nvPr>
            <p:ph type="dt" sz="half" idx="10"/>
          </p:nvPr>
        </p:nvSpPr>
        <p:spPr/>
        <p:txBody>
          <a:bodyPr/>
          <a:p>
            <a:fld id="{DB04D7C2-798F-408A-9208-31D0C2A935BB}" type="datetimeFigureOut">
              <a:rPr lang="en-IN" smtClean="0"/>
              <a:t>27-03-2023</a:t>
            </a:fld>
            <a:endParaRPr lang="en-IN"/>
          </a:p>
        </p:txBody>
      </p:sp>
      <p:sp>
        <p:nvSpPr>
          <p:cNvPr id="1048643" name="Footer Placeholder 4"/>
          <p:cNvSpPr>
            <a:spLocks noGrp="1"/>
          </p:cNvSpPr>
          <p:nvPr>
            <p:ph type="ftr" sz="quarter" idx="11"/>
          </p:nvPr>
        </p:nvSpPr>
        <p:spPr/>
        <p:txBody>
          <a:bodyPr/>
          <a:p>
            <a:endParaRPr lang="en-IN"/>
          </a:p>
        </p:txBody>
      </p:sp>
      <p:sp>
        <p:nvSpPr>
          <p:cNvPr id="1048644" name="Slide Number Placeholder 5"/>
          <p:cNvSpPr>
            <a:spLocks noGrp="1"/>
          </p:cNvSpPr>
          <p:nvPr>
            <p:ph type="sldNum" sz="quarter" idx="12"/>
          </p:nvPr>
        </p:nvSpPr>
        <p:spPr/>
        <p:txBody>
          <a:bodyPr/>
          <a:p>
            <a:fld id="{E21FB51C-7663-4915-9360-797AE6AA24EB}"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39" name=""/>
        <p:cNvGrpSpPr/>
        <p:nvPr/>
      </p:nvGrpSpPr>
      <p:grpSpPr>
        <a:xfrm>
          <a:off x="0" y="0"/>
          <a:ext cx="0" cy="0"/>
          <a:chOff x="0" y="0"/>
          <a:chExt cx="0" cy="0"/>
        </a:xfrm>
      </p:grpSpPr>
      <p:sp>
        <p:nvSpPr>
          <p:cNvPr id="1048624"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IN"/>
          </a:p>
        </p:txBody>
      </p:sp>
      <p:sp>
        <p:nvSpPr>
          <p:cNvPr id="1048625"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26" name="Date Placeholder 3"/>
          <p:cNvSpPr>
            <a:spLocks noGrp="1"/>
          </p:cNvSpPr>
          <p:nvPr>
            <p:ph type="dt" sz="half" idx="10"/>
          </p:nvPr>
        </p:nvSpPr>
        <p:spPr/>
        <p:txBody>
          <a:bodyPr/>
          <a:p>
            <a:fld id="{DB04D7C2-798F-408A-9208-31D0C2A935BB}" type="datetimeFigureOut">
              <a:rPr lang="en-IN" smtClean="0"/>
              <a:t>27-03-2023</a:t>
            </a:fld>
            <a:endParaRPr lang="en-IN"/>
          </a:p>
        </p:txBody>
      </p:sp>
      <p:sp>
        <p:nvSpPr>
          <p:cNvPr id="1048627" name="Footer Placeholder 4"/>
          <p:cNvSpPr>
            <a:spLocks noGrp="1"/>
          </p:cNvSpPr>
          <p:nvPr>
            <p:ph type="ftr" sz="quarter" idx="11"/>
          </p:nvPr>
        </p:nvSpPr>
        <p:spPr/>
        <p:txBody>
          <a:bodyPr/>
          <a:p>
            <a:endParaRPr lang="en-IN"/>
          </a:p>
        </p:txBody>
      </p:sp>
      <p:sp>
        <p:nvSpPr>
          <p:cNvPr id="1048628" name="Slide Number Placeholder 5"/>
          <p:cNvSpPr>
            <a:spLocks noGrp="1"/>
          </p:cNvSpPr>
          <p:nvPr>
            <p:ph type="sldNum" sz="quarter" idx="12"/>
          </p:nvPr>
        </p:nvSpPr>
        <p:spPr/>
        <p:txBody>
          <a:bodyPr/>
          <a:p>
            <a:fld id="{E21FB51C-7663-4915-9360-797AE6AA24EB}"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40" name=""/>
        <p:cNvGrpSpPr/>
        <p:nvPr/>
      </p:nvGrpSpPr>
      <p:grpSpPr>
        <a:xfrm>
          <a:off x="0" y="0"/>
          <a:ext cx="0" cy="0"/>
          <a:chOff x="0" y="0"/>
          <a:chExt cx="0" cy="0"/>
        </a:xfrm>
      </p:grpSpPr>
      <p:sp>
        <p:nvSpPr>
          <p:cNvPr id="1048629" name="Title 1"/>
          <p:cNvSpPr>
            <a:spLocks noGrp="1"/>
          </p:cNvSpPr>
          <p:nvPr>
            <p:ph type="title"/>
          </p:nvPr>
        </p:nvSpPr>
        <p:spPr/>
        <p:txBody>
          <a:bodyPr/>
          <a:p>
            <a:r>
              <a:rPr lang="en-US" smtClean="0"/>
              <a:t>Click to edit Master title style</a:t>
            </a:r>
            <a:endParaRPr lang="en-IN"/>
          </a:p>
        </p:txBody>
      </p:sp>
      <p:sp>
        <p:nvSpPr>
          <p:cNvPr id="1048630"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31" name="Date Placeholder 3"/>
          <p:cNvSpPr>
            <a:spLocks noGrp="1"/>
          </p:cNvSpPr>
          <p:nvPr>
            <p:ph type="dt" sz="half" idx="10"/>
          </p:nvPr>
        </p:nvSpPr>
        <p:spPr/>
        <p:txBody>
          <a:bodyPr/>
          <a:p>
            <a:fld id="{DB04D7C2-798F-408A-9208-31D0C2A935BB}" type="datetimeFigureOut">
              <a:rPr lang="en-IN" smtClean="0"/>
              <a:t>27-03-2023</a:t>
            </a:fld>
            <a:endParaRPr lang="en-IN"/>
          </a:p>
        </p:txBody>
      </p:sp>
      <p:sp>
        <p:nvSpPr>
          <p:cNvPr id="1048632" name="Footer Placeholder 4"/>
          <p:cNvSpPr>
            <a:spLocks noGrp="1"/>
          </p:cNvSpPr>
          <p:nvPr>
            <p:ph type="ftr" sz="quarter" idx="11"/>
          </p:nvPr>
        </p:nvSpPr>
        <p:spPr/>
        <p:txBody>
          <a:bodyPr/>
          <a:p>
            <a:endParaRPr lang="en-IN"/>
          </a:p>
        </p:txBody>
      </p:sp>
      <p:sp>
        <p:nvSpPr>
          <p:cNvPr id="1048633" name="Slide Number Placeholder 5"/>
          <p:cNvSpPr>
            <a:spLocks noGrp="1"/>
          </p:cNvSpPr>
          <p:nvPr>
            <p:ph type="sldNum" sz="quarter" idx="12"/>
          </p:nvPr>
        </p:nvSpPr>
        <p:spPr/>
        <p:txBody>
          <a:bodyPr/>
          <a:p>
            <a:fld id="{E21FB51C-7663-4915-9360-797AE6AA24EB}"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43" name=""/>
        <p:cNvGrpSpPr/>
        <p:nvPr/>
      </p:nvGrpSpPr>
      <p:grpSpPr>
        <a:xfrm>
          <a:off x="0" y="0"/>
          <a:ext cx="0" cy="0"/>
          <a:chOff x="0" y="0"/>
          <a:chExt cx="0" cy="0"/>
        </a:xfrm>
      </p:grpSpPr>
      <p:sp>
        <p:nvSpPr>
          <p:cNvPr id="1048645"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IN"/>
          </a:p>
        </p:txBody>
      </p:sp>
      <p:sp>
        <p:nvSpPr>
          <p:cNvPr id="1048646"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647" name="Date Placeholder 3"/>
          <p:cNvSpPr>
            <a:spLocks noGrp="1"/>
          </p:cNvSpPr>
          <p:nvPr>
            <p:ph type="dt" sz="half" idx="10"/>
          </p:nvPr>
        </p:nvSpPr>
        <p:spPr/>
        <p:txBody>
          <a:bodyPr/>
          <a:p>
            <a:fld id="{DB04D7C2-798F-408A-9208-31D0C2A935BB}" type="datetimeFigureOut">
              <a:rPr lang="en-IN" smtClean="0"/>
              <a:t>27-03-2023</a:t>
            </a:fld>
            <a:endParaRPr lang="en-IN"/>
          </a:p>
        </p:txBody>
      </p:sp>
      <p:sp>
        <p:nvSpPr>
          <p:cNvPr id="1048648" name="Footer Placeholder 4"/>
          <p:cNvSpPr>
            <a:spLocks noGrp="1"/>
          </p:cNvSpPr>
          <p:nvPr>
            <p:ph type="ftr" sz="quarter" idx="11"/>
          </p:nvPr>
        </p:nvSpPr>
        <p:spPr/>
        <p:txBody>
          <a:bodyPr/>
          <a:p>
            <a:endParaRPr lang="en-IN"/>
          </a:p>
        </p:txBody>
      </p:sp>
      <p:sp>
        <p:nvSpPr>
          <p:cNvPr id="1048649" name="Slide Number Placeholder 5"/>
          <p:cNvSpPr>
            <a:spLocks noGrp="1"/>
          </p:cNvSpPr>
          <p:nvPr>
            <p:ph type="sldNum" sz="quarter" idx="12"/>
          </p:nvPr>
        </p:nvSpPr>
        <p:spPr/>
        <p:txBody>
          <a:bodyPr/>
          <a:p>
            <a:fld id="{E21FB51C-7663-4915-9360-797AE6AA24EB}" type="slidenum">
              <a:rPr lang="en-IN" smtClean="0"/>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44" name=""/>
        <p:cNvGrpSpPr/>
        <p:nvPr/>
      </p:nvGrpSpPr>
      <p:grpSpPr>
        <a:xfrm>
          <a:off x="0" y="0"/>
          <a:ext cx="0" cy="0"/>
          <a:chOff x="0" y="0"/>
          <a:chExt cx="0" cy="0"/>
        </a:xfrm>
      </p:grpSpPr>
      <p:sp>
        <p:nvSpPr>
          <p:cNvPr id="1048650" name="Title 1"/>
          <p:cNvSpPr>
            <a:spLocks noGrp="1"/>
          </p:cNvSpPr>
          <p:nvPr>
            <p:ph type="title"/>
          </p:nvPr>
        </p:nvSpPr>
        <p:spPr/>
        <p:txBody>
          <a:bodyPr/>
          <a:p>
            <a:r>
              <a:rPr lang="en-US" smtClean="0"/>
              <a:t>Click to edit Master title style</a:t>
            </a:r>
            <a:endParaRPr lang="en-IN"/>
          </a:p>
        </p:txBody>
      </p:sp>
      <p:sp>
        <p:nvSpPr>
          <p:cNvPr id="1048651"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52"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53" name="Date Placeholder 4"/>
          <p:cNvSpPr>
            <a:spLocks noGrp="1"/>
          </p:cNvSpPr>
          <p:nvPr>
            <p:ph type="dt" sz="half" idx="10"/>
          </p:nvPr>
        </p:nvSpPr>
        <p:spPr/>
        <p:txBody>
          <a:bodyPr/>
          <a:p>
            <a:fld id="{DB04D7C2-798F-408A-9208-31D0C2A935BB}" type="datetimeFigureOut">
              <a:rPr lang="en-IN" smtClean="0"/>
              <a:t>27-03-2023</a:t>
            </a:fld>
            <a:endParaRPr lang="en-IN"/>
          </a:p>
        </p:txBody>
      </p:sp>
      <p:sp>
        <p:nvSpPr>
          <p:cNvPr id="1048654" name="Footer Placeholder 5"/>
          <p:cNvSpPr>
            <a:spLocks noGrp="1"/>
          </p:cNvSpPr>
          <p:nvPr>
            <p:ph type="ftr" sz="quarter" idx="11"/>
          </p:nvPr>
        </p:nvSpPr>
        <p:spPr/>
        <p:txBody>
          <a:bodyPr/>
          <a:p>
            <a:endParaRPr lang="en-IN"/>
          </a:p>
        </p:txBody>
      </p:sp>
      <p:sp>
        <p:nvSpPr>
          <p:cNvPr id="1048655" name="Slide Number Placeholder 6"/>
          <p:cNvSpPr>
            <a:spLocks noGrp="1"/>
          </p:cNvSpPr>
          <p:nvPr>
            <p:ph type="sldNum" sz="quarter" idx="12"/>
          </p:nvPr>
        </p:nvSpPr>
        <p:spPr/>
        <p:txBody>
          <a:bodyPr/>
          <a:p>
            <a:fld id="{E21FB51C-7663-4915-9360-797AE6AA24EB}"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45" name=""/>
        <p:cNvGrpSpPr/>
        <p:nvPr/>
      </p:nvGrpSpPr>
      <p:grpSpPr>
        <a:xfrm>
          <a:off x="0" y="0"/>
          <a:ext cx="0" cy="0"/>
          <a:chOff x="0" y="0"/>
          <a:chExt cx="0" cy="0"/>
        </a:xfrm>
      </p:grpSpPr>
      <p:sp>
        <p:nvSpPr>
          <p:cNvPr id="1048656" name="Title 1"/>
          <p:cNvSpPr>
            <a:spLocks noGrp="1"/>
          </p:cNvSpPr>
          <p:nvPr>
            <p:ph type="title"/>
          </p:nvPr>
        </p:nvSpPr>
        <p:spPr/>
        <p:txBody>
          <a:bodyPr/>
          <a:p>
            <a:r>
              <a:rPr lang="en-US" smtClean="0"/>
              <a:t>Click to edit Master title style</a:t>
            </a:r>
            <a:endParaRPr lang="en-IN"/>
          </a:p>
        </p:txBody>
      </p:sp>
      <p:sp>
        <p:nvSpPr>
          <p:cNvPr id="1048657" name="Text Placeholder 2"/>
          <p:cNvSpPr>
            <a:spLocks noGrp="1"/>
          </p:cNvSpPr>
          <p:nvPr>
            <p:ph type="body" idx="1"/>
          </p:nvPr>
        </p:nvSpPr>
        <p:spPr>
          <a:xfrm>
            <a:off x="457200" y="1535113"/>
            <a:ext cx="4040188" cy="639762"/>
          </a:xfrm>
        </p:spPr>
        <p:txBody>
          <a:bodyPr anchor="b">
            <a:normAutofit fontScale="95833" lnSpcReduction="20000"/>
          </a:bodyPr>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58"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59" name="Text Placeholder 4"/>
          <p:cNvSpPr>
            <a:spLocks noGrp="1"/>
          </p:cNvSpPr>
          <p:nvPr>
            <p:ph type="body" sz="quarter" idx="3"/>
          </p:nvPr>
        </p:nvSpPr>
        <p:spPr>
          <a:xfrm>
            <a:off x="4645025" y="1535113"/>
            <a:ext cx="4041775" cy="639762"/>
          </a:xfrm>
        </p:spPr>
        <p:txBody>
          <a:bodyPr anchor="b">
            <a:normAutofit fontScale="95833" lnSpcReduction="20000"/>
          </a:bodyPr>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660"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61" name="Date Placeholder 6"/>
          <p:cNvSpPr>
            <a:spLocks noGrp="1"/>
          </p:cNvSpPr>
          <p:nvPr>
            <p:ph type="dt" sz="half" idx="10"/>
          </p:nvPr>
        </p:nvSpPr>
        <p:spPr/>
        <p:txBody>
          <a:bodyPr/>
          <a:p>
            <a:fld id="{DB04D7C2-798F-408A-9208-31D0C2A935BB}" type="datetimeFigureOut">
              <a:rPr lang="en-IN" smtClean="0"/>
              <a:t>27-03-2023</a:t>
            </a:fld>
            <a:endParaRPr lang="en-IN"/>
          </a:p>
        </p:txBody>
      </p:sp>
      <p:sp>
        <p:nvSpPr>
          <p:cNvPr id="1048662" name="Footer Placeholder 7"/>
          <p:cNvSpPr>
            <a:spLocks noGrp="1"/>
          </p:cNvSpPr>
          <p:nvPr>
            <p:ph type="ftr" sz="quarter" idx="11"/>
          </p:nvPr>
        </p:nvSpPr>
        <p:spPr/>
        <p:txBody>
          <a:bodyPr/>
          <a:p>
            <a:endParaRPr lang="en-IN"/>
          </a:p>
        </p:txBody>
      </p:sp>
      <p:sp>
        <p:nvSpPr>
          <p:cNvPr id="1048663" name="Slide Number Placeholder 8"/>
          <p:cNvSpPr>
            <a:spLocks noGrp="1"/>
          </p:cNvSpPr>
          <p:nvPr>
            <p:ph type="sldNum" sz="quarter" idx="12"/>
          </p:nvPr>
        </p:nvSpPr>
        <p:spPr/>
        <p:txBody>
          <a:bodyPr/>
          <a:p>
            <a:fld id="{E21FB51C-7663-4915-9360-797AE6AA24EB}"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38" name=""/>
        <p:cNvGrpSpPr/>
        <p:nvPr/>
      </p:nvGrpSpPr>
      <p:grpSpPr>
        <a:xfrm>
          <a:off x="0" y="0"/>
          <a:ext cx="0" cy="0"/>
          <a:chOff x="0" y="0"/>
          <a:chExt cx="0" cy="0"/>
        </a:xfrm>
      </p:grpSpPr>
      <p:sp>
        <p:nvSpPr>
          <p:cNvPr id="1048620" name="Title 1"/>
          <p:cNvSpPr>
            <a:spLocks noGrp="1"/>
          </p:cNvSpPr>
          <p:nvPr>
            <p:ph type="title"/>
          </p:nvPr>
        </p:nvSpPr>
        <p:spPr/>
        <p:txBody>
          <a:bodyPr/>
          <a:p>
            <a:r>
              <a:rPr lang="en-US" smtClean="0"/>
              <a:t>Click to edit Master title style</a:t>
            </a:r>
            <a:endParaRPr lang="en-IN"/>
          </a:p>
        </p:txBody>
      </p:sp>
      <p:sp>
        <p:nvSpPr>
          <p:cNvPr id="1048621" name="Date Placeholder 2"/>
          <p:cNvSpPr>
            <a:spLocks noGrp="1"/>
          </p:cNvSpPr>
          <p:nvPr>
            <p:ph type="dt" sz="half" idx="10"/>
          </p:nvPr>
        </p:nvSpPr>
        <p:spPr/>
        <p:txBody>
          <a:bodyPr/>
          <a:p>
            <a:fld id="{DB04D7C2-798F-408A-9208-31D0C2A935BB}" type="datetimeFigureOut">
              <a:rPr lang="en-IN" smtClean="0"/>
              <a:t>27-03-2023</a:t>
            </a:fld>
            <a:endParaRPr lang="en-IN"/>
          </a:p>
        </p:txBody>
      </p:sp>
      <p:sp>
        <p:nvSpPr>
          <p:cNvPr id="1048622" name="Footer Placeholder 3"/>
          <p:cNvSpPr>
            <a:spLocks noGrp="1"/>
          </p:cNvSpPr>
          <p:nvPr>
            <p:ph type="ftr" sz="quarter" idx="11"/>
          </p:nvPr>
        </p:nvSpPr>
        <p:spPr/>
        <p:txBody>
          <a:bodyPr/>
          <a:p>
            <a:endParaRPr lang="en-IN"/>
          </a:p>
        </p:txBody>
      </p:sp>
      <p:sp>
        <p:nvSpPr>
          <p:cNvPr id="1048623" name="Slide Number Placeholder 4"/>
          <p:cNvSpPr>
            <a:spLocks noGrp="1"/>
          </p:cNvSpPr>
          <p:nvPr>
            <p:ph type="sldNum" sz="quarter" idx="12"/>
          </p:nvPr>
        </p:nvSpPr>
        <p:spPr/>
        <p:txBody>
          <a:bodyPr/>
          <a:p>
            <a:fld id="{E21FB51C-7663-4915-9360-797AE6AA24EB}"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7" name=""/>
        <p:cNvGrpSpPr/>
        <p:nvPr/>
      </p:nvGrpSpPr>
      <p:grpSpPr>
        <a:xfrm>
          <a:off x="0" y="0"/>
          <a:ext cx="0" cy="0"/>
          <a:chOff x="0" y="0"/>
          <a:chExt cx="0" cy="0"/>
        </a:xfrm>
      </p:grpSpPr>
      <p:sp>
        <p:nvSpPr>
          <p:cNvPr id="1048588" name="Date Placeholder 1"/>
          <p:cNvSpPr>
            <a:spLocks noGrp="1"/>
          </p:cNvSpPr>
          <p:nvPr>
            <p:ph type="dt" sz="half" idx="10"/>
          </p:nvPr>
        </p:nvSpPr>
        <p:spPr/>
        <p:txBody>
          <a:bodyPr/>
          <a:p>
            <a:fld id="{DB04D7C2-798F-408A-9208-31D0C2A935BB}" type="datetimeFigureOut">
              <a:rPr lang="en-IN" smtClean="0"/>
              <a:t>27-03-2023</a:t>
            </a:fld>
            <a:endParaRPr lang="en-IN"/>
          </a:p>
        </p:txBody>
      </p:sp>
      <p:sp>
        <p:nvSpPr>
          <p:cNvPr id="1048589" name="Footer Placeholder 2"/>
          <p:cNvSpPr>
            <a:spLocks noGrp="1"/>
          </p:cNvSpPr>
          <p:nvPr>
            <p:ph type="ftr" sz="quarter" idx="11"/>
          </p:nvPr>
        </p:nvSpPr>
        <p:spPr/>
        <p:txBody>
          <a:bodyPr/>
          <a:p>
            <a:endParaRPr lang="en-IN"/>
          </a:p>
        </p:txBody>
      </p:sp>
      <p:sp>
        <p:nvSpPr>
          <p:cNvPr id="1048590" name="Slide Number Placeholder 3"/>
          <p:cNvSpPr>
            <a:spLocks noGrp="1"/>
          </p:cNvSpPr>
          <p:nvPr>
            <p:ph type="sldNum" sz="quarter" idx="12"/>
          </p:nvPr>
        </p:nvSpPr>
        <p:spPr/>
        <p:txBody>
          <a:bodyPr/>
          <a:p>
            <a:fld id="{E21FB51C-7663-4915-9360-797AE6AA24EB}"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46" name=""/>
        <p:cNvGrpSpPr/>
        <p:nvPr/>
      </p:nvGrpSpPr>
      <p:grpSpPr>
        <a:xfrm>
          <a:off x="0" y="0"/>
          <a:ext cx="0" cy="0"/>
          <a:chOff x="0" y="0"/>
          <a:chExt cx="0" cy="0"/>
        </a:xfrm>
      </p:grpSpPr>
      <p:sp>
        <p:nvSpPr>
          <p:cNvPr id="1048664"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IN"/>
          </a:p>
        </p:txBody>
      </p:sp>
      <p:sp>
        <p:nvSpPr>
          <p:cNvPr id="1048665"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666"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67" name="Date Placeholder 4"/>
          <p:cNvSpPr>
            <a:spLocks noGrp="1"/>
          </p:cNvSpPr>
          <p:nvPr>
            <p:ph type="dt" sz="half" idx="10"/>
          </p:nvPr>
        </p:nvSpPr>
        <p:spPr/>
        <p:txBody>
          <a:bodyPr/>
          <a:p>
            <a:fld id="{DB04D7C2-798F-408A-9208-31D0C2A935BB}" type="datetimeFigureOut">
              <a:rPr lang="en-IN" smtClean="0"/>
              <a:t>27-03-2023</a:t>
            </a:fld>
            <a:endParaRPr lang="en-IN"/>
          </a:p>
        </p:txBody>
      </p:sp>
      <p:sp>
        <p:nvSpPr>
          <p:cNvPr id="1048668" name="Footer Placeholder 5"/>
          <p:cNvSpPr>
            <a:spLocks noGrp="1"/>
          </p:cNvSpPr>
          <p:nvPr>
            <p:ph type="ftr" sz="quarter" idx="11"/>
          </p:nvPr>
        </p:nvSpPr>
        <p:spPr/>
        <p:txBody>
          <a:bodyPr/>
          <a:p>
            <a:endParaRPr lang="en-IN"/>
          </a:p>
        </p:txBody>
      </p:sp>
      <p:sp>
        <p:nvSpPr>
          <p:cNvPr id="1048669" name="Slide Number Placeholder 6"/>
          <p:cNvSpPr>
            <a:spLocks noGrp="1"/>
          </p:cNvSpPr>
          <p:nvPr>
            <p:ph type="sldNum" sz="quarter" idx="12"/>
          </p:nvPr>
        </p:nvSpPr>
        <p:spPr/>
        <p:txBody>
          <a:bodyPr/>
          <a:p>
            <a:fld id="{E21FB51C-7663-4915-9360-797AE6AA24EB}"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41" name=""/>
        <p:cNvGrpSpPr/>
        <p:nvPr/>
      </p:nvGrpSpPr>
      <p:grpSpPr>
        <a:xfrm>
          <a:off x="0" y="0"/>
          <a:ext cx="0" cy="0"/>
          <a:chOff x="0" y="0"/>
          <a:chExt cx="0" cy="0"/>
        </a:xfrm>
      </p:grpSpPr>
      <p:sp>
        <p:nvSpPr>
          <p:cNvPr id="1048634"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IN"/>
          </a:p>
        </p:txBody>
      </p:sp>
      <p:sp>
        <p:nvSpPr>
          <p:cNvPr id="1048635"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IN"/>
          </a:p>
        </p:txBody>
      </p:sp>
      <p:sp>
        <p:nvSpPr>
          <p:cNvPr id="1048636"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637" name="Date Placeholder 4"/>
          <p:cNvSpPr>
            <a:spLocks noGrp="1"/>
          </p:cNvSpPr>
          <p:nvPr>
            <p:ph type="dt" sz="half" idx="10"/>
          </p:nvPr>
        </p:nvSpPr>
        <p:spPr/>
        <p:txBody>
          <a:bodyPr/>
          <a:p>
            <a:fld id="{DB04D7C2-798F-408A-9208-31D0C2A935BB}" type="datetimeFigureOut">
              <a:rPr lang="en-IN" smtClean="0"/>
              <a:t>27-03-2023</a:t>
            </a:fld>
            <a:endParaRPr lang="en-IN"/>
          </a:p>
        </p:txBody>
      </p:sp>
      <p:sp>
        <p:nvSpPr>
          <p:cNvPr id="1048638" name="Footer Placeholder 5"/>
          <p:cNvSpPr>
            <a:spLocks noGrp="1"/>
          </p:cNvSpPr>
          <p:nvPr>
            <p:ph type="ftr" sz="quarter" idx="11"/>
          </p:nvPr>
        </p:nvSpPr>
        <p:spPr/>
        <p:txBody>
          <a:bodyPr/>
          <a:p>
            <a:endParaRPr lang="en-IN"/>
          </a:p>
        </p:txBody>
      </p:sp>
      <p:sp>
        <p:nvSpPr>
          <p:cNvPr id="1048639" name="Slide Number Placeholder 6"/>
          <p:cNvSpPr>
            <a:spLocks noGrp="1"/>
          </p:cNvSpPr>
          <p:nvPr>
            <p:ph type="sldNum" sz="quarter" idx="12"/>
          </p:nvPr>
        </p:nvSpPr>
        <p:spPr/>
        <p:txBody>
          <a:bodyPr/>
          <a:p>
            <a:fld id="{E21FB51C-7663-4915-9360-797AE6AA24EB}"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IN"/>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DB04D7C2-798F-408A-9208-31D0C2A935BB}" type="datetimeFigureOut">
              <a:rPr lang="en-IN" smtClean="0"/>
              <a:t>27-03-2023</a:t>
            </a:fld>
            <a:endParaRPr lang="en-IN"/>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IN"/>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E21FB51C-7663-4915-9360-797AE6AA24EB}" type="slidenum">
              <a:rPr lang="en-IN" smtClean="0"/>
              <a:t>‹#›</a:t>
            </a:fld>
            <a:endParaRPr lang="en-IN"/>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7.gif"/><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pic>
        <p:nvPicPr>
          <p:cNvPr id="2097152" name="Picture 2" descr="Transgenic Animal Posters - Fine Art America"/>
          <p:cNvPicPr>
            <a:picLocks noChangeAspect="1" noChangeArrowheads="1"/>
          </p:cNvPicPr>
          <p:nvPr/>
        </p:nvPicPr>
        <p:blipFill>
          <a:blip xmlns:r="http://schemas.openxmlformats.org/officeDocument/2006/relationships" r:embed="rId1"/>
          <a:srcRect/>
          <a:stretch>
            <a:fillRect/>
          </a:stretch>
        </p:blipFill>
        <p:spPr bwMode="auto">
          <a:xfrm>
            <a:off x="0" y="-1"/>
            <a:ext cx="9236410" cy="6858001"/>
          </a:xfrm>
          <a:prstGeom prst="rect"/>
          <a:noFill/>
        </p:spPr>
      </p:pic>
      <p:sp>
        <p:nvSpPr>
          <p:cNvPr id="1048676" name=""/>
          <p:cNvSpPr txBox="1"/>
          <p:nvPr/>
        </p:nvSpPr>
        <p:spPr>
          <a:xfrm>
            <a:off x="596111" y="299754"/>
            <a:ext cx="7951779" cy="624840"/>
          </a:xfrm>
          <a:prstGeom prst="rect"/>
        </p:spPr>
        <p:txBody>
          <a:bodyPr rtlCol="0" wrap="square">
            <a:spAutoFit/>
          </a:bodyPr>
          <a:p>
            <a:pPr algn="ctr"/>
            <a:r>
              <a:rPr b="1" sz="3600" lang="en-US">
                <a:solidFill>
                  <a:srgbClr val="FF6600"/>
                </a:solidFill>
              </a:rPr>
              <a:t>T</a:t>
            </a:r>
            <a:r>
              <a:rPr b="1" sz="3600" lang="en-US">
                <a:solidFill>
                  <a:srgbClr val="FF6600"/>
                </a:solidFill>
              </a:rPr>
              <a:t>R</a:t>
            </a:r>
            <a:r>
              <a:rPr b="1" sz="3600" lang="en-US">
                <a:solidFill>
                  <a:srgbClr val="FF6600"/>
                </a:solidFill>
              </a:rPr>
              <a:t>A</a:t>
            </a:r>
            <a:r>
              <a:rPr b="1" sz="3600" lang="en-US">
                <a:solidFill>
                  <a:srgbClr val="FF6600"/>
                </a:solidFill>
              </a:rPr>
              <a:t>N</a:t>
            </a:r>
            <a:r>
              <a:rPr b="1" sz="3600" lang="en-US">
                <a:solidFill>
                  <a:srgbClr val="FF6600"/>
                </a:solidFill>
              </a:rPr>
              <a:t>S</a:t>
            </a:r>
            <a:r>
              <a:rPr b="1" sz="3600" lang="en-US">
                <a:solidFill>
                  <a:srgbClr val="FF6600"/>
                </a:solidFill>
              </a:rPr>
              <a:t>G</a:t>
            </a:r>
            <a:r>
              <a:rPr b="1" sz="3600" lang="en-US">
                <a:solidFill>
                  <a:srgbClr val="FF6600"/>
                </a:solidFill>
              </a:rPr>
              <a:t>E</a:t>
            </a:r>
            <a:r>
              <a:rPr b="1" sz="3600" lang="en-US">
                <a:solidFill>
                  <a:srgbClr val="FF6600"/>
                </a:solidFill>
              </a:rPr>
              <a:t>N</a:t>
            </a:r>
            <a:r>
              <a:rPr b="1" sz="3600" lang="en-US">
                <a:solidFill>
                  <a:srgbClr val="FF6600"/>
                </a:solidFill>
              </a:rPr>
              <a:t>I</a:t>
            </a:r>
            <a:r>
              <a:rPr b="1" sz="3600" lang="en-US">
                <a:solidFill>
                  <a:srgbClr val="FF6600"/>
                </a:solidFill>
              </a:rPr>
              <a:t>C</a:t>
            </a:r>
            <a:r>
              <a:rPr b="1" sz="3600" lang="en-US">
                <a:solidFill>
                  <a:srgbClr val="FF6600"/>
                </a:solidFill>
              </a:rPr>
              <a:t> </a:t>
            </a:r>
            <a:r>
              <a:rPr b="1" sz="3600" lang="en-US">
                <a:solidFill>
                  <a:srgbClr val="FF6600"/>
                </a:solidFill>
              </a:rPr>
              <a:t> </a:t>
            </a:r>
            <a:r>
              <a:rPr b="1" sz="3600" lang="en-US">
                <a:solidFill>
                  <a:srgbClr val="FF6600"/>
                </a:solidFill>
              </a:rPr>
              <a:t>A</a:t>
            </a:r>
            <a:r>
              <a:rPr b="1" sz="3600" lang="en-US">
                <a:solidFill>
                  <a:srgbClr val="FF6600"/>
                </a:solidFill>
              </a:rPr>
              <a:t>N</a:t>
            </a:r>
            <a:r>
              <a:rPr b="1" sz="3600" lang="en-US">
                <a:solidFill>
                  <a:srgbClr val="FF6600"/>
                </a:solidFill>
              </a:rPr>
              <a:t>I</a:t>
            </a:r>
            <a:r>
              <a:rPr b="1" sz="3600" lang="en-US">
                <a:solidFill>
                  <a:srgbClr val="FF6600"/>
                </a:solidFill>
              </a:rPr>
              <a:t>M</a:t>
            </a:r>
            <a:r>
              <a:rPr b="1" sz="3600" lang="en-US">
                <a:solidFill>
                  <a:srgbClr val="FF6600"/>
                </a:solidFill>
              </a:rPr>
              <a:t>A</a:t>
            </a:r>
            <a:r>
              <a:rPr b="1" sz="3600" lang="en-US">
                <a:solidFill>
                  <a:srgbClr val="FF6600"/>
                </a:solidFill>
              </a:rPr>
              <a:t>L</a:t>
            </a:r>
            <a:r>
              <a:rPr b="1" sz="3600" lang="en-US">
                <a:solidFill>
                  <a:srgbClr val="FF6600"/>
                </a:solidFill>
              </a:rPr>
              <a:t> </a:t>
            </a:r>
            <a:r>
              <a:rPr b="1" sz="3600" lang="en-US">
                <a:solidFill>
                  <a:srgbClr val="FF6600"/>
                </a:solidFill>
              </a:rPr>
              <a:t> </a:t>
            </a:r>
            <a:r>
              <a:rPr b="1" sz="3600" lang="en-US">
                <a:solidFill>
                  <a:srgbClr val="FF6600"/>
                </a:solidFill>
              </a:rPr>
              <a:t>P</a:t>
            </a:r>
            <a:r>
              <a:rPr b="1" sz="3600" lang="en-US">
                <a:solidFill>
                  <a:srgbClr val="FF6600"/>
                </a:solidFill>
              </a:rPr>
              <a:t>R</a:t>
            </a:r>
            <a:r>
              <a:rPr b="1" sz="3600" lang="en-US">
                <a:solidFill>
                  <a:srgbClr val="FF6600"/>
                </a:solidFill>
              </a:rPr>
              <a:t>O</a:t>
            </a:r>
            <a:r>
              <a:rPr b="1" sz="3600" lang="en-US">
                <a:solidFill>
                  <a:srgbClr val="FF6600"/>
                </a:solidFill>
              </a:rPr>
              <a:t>D</a:t>
            </a:r>
            <a:r>
              <a:rPr b="1" sz="3600" lang="en-US">
                <a:solidFill>
                  <a:srgbClr val="FF6600"/>
                </a:solidFill>
              </a:rPr>
              <a:t>U</a:t>
            </a:r>
            <a:r>
              <a:rPr b="1" sz="3600" lang="en-US">
                <a:solidFill>
                  <a:srgbClr val="FF6600"/>
                </a:solidFill>
              </a:rPr>
              <a:t>CTION</a:t>
            </a:r>
            <a:endParaRPr b="1" sz="3600" lang="en-US">
              <a:solidFill>
                <a:srgbClr val="FF6600"/>
              </a:solidFill>
            </a:endParaRPr>
          </a:p>
        </p:txBody>
      </p:sp>
      <p:sp>
        <p:nvSpPr>
          <p:cNvPr id="1048677" name=""/>
          <p:cNvSpPr txBox="1"/>
          <p:nvPr/>
        </p:nvSpPr>
        <p:spPr>
          <a:xfrm>
            <a:off x="596111" y="5288672"/>
            <a:ext cx="8058222" cy="1348740"/>
          </a:xfrm>
          <a:prstGeom prst="rect"/>
        </p:spPr>
        <p:txBody>
          <a:bodyPr rtlCol="0" wrap="square">
            <a:spAutoFit/>
          </a:bodyPr>
          <a:p>
            <a:pPr algn="ctr"/>
            <a:r>
              <a:rPr b="1" sz="3100" lang="en-US">
                <a:solidFill>
                  <a:srgbClr val="FF6600"/>
                </a:solidFill>
              </a:rPr>
              <a:t>S</a:t>
            </a:r>
            <a:r>
              <a:rPr b="1" sz="3100" lang="en-US">
                <a:solidFill>
                  <a:srgbClr val="FF6600"/>
                </a:solidFill>
              </a:rPr>
              <a:t>U</a:t>
            </a:r>
            <a:r>
              <a:rPr b="1" sz="3100" lang="en-US">
                <a:solidFill>
                  <a:srgbClr val="FF6600"/>
                </a:solidFill>
              </a:rPr>
              <a:t>B</a:t>
            </a:r>
            <a:r>
              <a:rPr b="1" sz="3100" lang="en-US">
                <a:solidFill>
                  <a:srgbClr val="FF6600"/>
                </a:solidFill>
              </a:rPr>
              <a:t>H</a:t>
            </a:r>
            <a:r>
              <a:rPr b="1" sz="3100" lang="en-US">
                <a:solidFill>
                  <a:srgbClr val="FF6600"/>
                </a:solidFill>
              </a:rPr>
              <a:t>A</a:t>
            </a:r>
            <a:r>
              <a:rPr b="1" sz="3100" lang="en-US">
                <a:solidFill>
                  <a:srgbClr val="FF6600"/>
                </a:solidFill>
              </a:rPr>
              <a:t>S</a:t>
            </a:r>
            <a:r>
              <a:rPr b="1" sz="3100" lang="en-US">
                <a:solidFill>
                  <a:srgbClr val="FF6600"/>
                </a:solidFill>
              </a:rPr>
              <a:t>H</a:t>
            </a:r>
            <a:r>
              <a:rPr b="1" sz="3100" lang="en-US">
                <a:solidFill>
                  <a:srgbClr val="FF6600"/>
                </a:solidFill>
              </a:rPr>
              <a:t>R</a:t>
            </a:r>
            <a:r>
              <a:rPr b="1" sz="3100" lang="en-US">
                <a:solidFill>
                  <a:srgbClr val="FF6600"/>
                </a:solidFill>
              </a:rPr>
              <a:t>EE</a:t>
            </a:r>
            <a:r>
              <a:rPr b="1" sz="3100" lang="en-US">
                <a:solidFill>
                  <a:srgbClr val="FF6600"/>
                </a:solidFill>
              </a:rPr>
              <a:t> </a:t>
            </a:r>
            <a:r>
              <a:rPr b="1" sz="3100" lang="en-US">
                <a:solidFill>
                  <a:srgbClr val="FF6600"/>
                </a:solidFill>
              </a:rPr>
              <a:t> </a:t>
            </a:r>
            <a:r>
              <a:rPr b="1" sz="3100" lang="en-US">
                <a:solidFill>
                  <a:srgbClr val="FF6600"/>
                </a:solidFill>
              </a:rPr>
              <a:t>M</a:t>
            </a:r>
            <a:r>
              <a:rPr b="1" sz="3100" lang="en-US">
                <a:solidFill>
                  <a:srgbClr val="FF6600"/>
                </a:solidFill>
              </a:rPr>
              <a:t>A</a:t>
            </a:r>
            <a:r>
              <a:rPr b="1" sz="3100" lang="en-US">
                <a:solidFill>
                  <a:srgbClr val="FF6600"/>
                </a:solidFill>
              </a:rPr>
              <a:t>N</a:t>
            </a:r>
            <a:r>
              <a:rPr b="1" sz="3100" lang="en-US">
                <a:solidFill>
                  <a:srgbClr val="FF6600"/>
                </a:solidFill>
              </a:rPr>
              <a:t>D</a:t>
            </a:r>
            <a:r>
              <a:rPr b="1" sz="3100" lang="en-US">
                <a:solidFill>
                  <a:srgbClr val="FF6600"/>
                </a:solidFill>
              </a:rPr>
              <a:t>A</a:t>
            </a:r>
            <a:r>
              <a:rPr b="1" sz="3100" lang="en-US">
                <a:solidFill>
                  <a:srgbClr val="FF6600"/>
                </a:solidFill>
              </a:rPr>
              <a:t>L</a:t>
            </a:r>
            <a:r>
              <a:rPr b="1" sz="3100" lang="en-US">
                <a:solidFill>
                  <a:srgbClr val="FF6600"/>
                </a:solidFill>
              </a:rPr>
              <a:t>*</a:t>
            </a:r>
            <a:r>
              <a:rPr b="1" sz="3100" lang="en-US">
                <a:solidFill>
                  <a:srgbClr val="FF6600"/>
                </a:solidFill>
              </a:rPr>
              <a:t>,</a:t>
            </a:r>
            <a:r>
              <a:rPr b="1" sz="3100" lang="en-US">
                <a:solidFill>
                  <a:srgbClr val="FF6600"/>
                </a:solidFill>
              </a:rPr>
              <a:t>M</a:t>
            </a:r>
            <a:r>
              <a:rPr b="1" sz="3100" lang="en-US">
                <a:solidFill>
                  <a:srgbClr val="FF6600"/>
                </a:solidFill>
              </a:rPr>
              <a:t>A</a:t>
            </a:r>
            <a:r>
              <a:rPr b="1" sz="3100" lang="en-US">
                <a:solidFill>
                  <a:srgbClr val="FF6600"/>
                </a:solidFill>
              </a:rPr>
              <a:t>N</a:t>
            </a:r>
            <a:r>
              <a:rPr b="1" sz="3100" lang="en-US">
                <a:solidFill>
                  <a:srgbClr val="FF6600"/>
                </a:solidFill>
              </a:rPr>
              <a:t>I</a:t>
            </a:r>
            <a:r>
              <a:rPr b="1" sz="3100" lang="en-US">
                <a:solidFill>
                  <a:srgbClr val="FF6600"/>
                </a:solidFill>
              </a:rPr>
              <a:t>S</a:t>
            </a:r>
            <a:r>
              <a:rPr b="1" sz="3100" lang="en-US">
                <a:solidFill>
                  <a:srgbClr val="FF6600"/>
                </a:solidFill>
              </a:rPr>
              <a:t>H</a:t>
            </a:r>
            <a:r>
              <a:rPr b="1" sz="3100" lang="en-US">
                <a:solidFill>
                  <a:srgbClr val="FF6600"/>
                </a:solidFill>
              </a:rPr>
              <a:t>A</a:t>
            </a:r>
            <a:r>
              <a:rPr b="1" sz="3100" lang="en-US">
                <a:solidFill>
                  <a:srgbClr val="FF6600"/>
                </a:solidFill>
              </a:rPr>
              <a:t> </a:t>
            </a:r>
            <a:r>
              <a:rPr b="1" sz="3100" lang="en-US">
                <a:solidFill>
                  <a:srgbClr val="FF6600"/>
                </a:solidFill>
              </a:rPr>
              <a:t>P</a:t>
            </a:r>
            <a:r>
              <a:rPr b="1" sz="3100" lang="en-US">
                <a:solidFill>
                  <a:srgbClr val="FF6600"/>
                </a:solidFill>
              </a:rPr>
              <a:t>A</a:t>
            </a:r>
            <a:r>
              <a:rPr b="1" sz="3100" lang="en-US">
                <a:solidFill>
                  <a:srgbClr val="FF6600"/>
                </a:solidFill>
              </a:rPr>
              <a:t>U</a:t>
            </a:r>
            <a:r>
              <a:rPr b="1" sz="3100" lang="en-US">
                <a:solidFill>
                  <a:srgbClr val="FF6600"/>
                </a:solidFill>
              </a:rPr>
              <a:t>L</a:t>
            </a:r>
            <a:r>
              <a:rPr b="1" sz="3100" lang="en-US">
                <a:solidFill>
                  <a:srgbClr val="FF6600"/>
                </a:solidFill>
              </a:rPr>
              <a:t>,</a:t>
            </a:r>
            <a:r>
              <a:rPr b="1" sz="3100" lang="en-US">
                <a:solidFill>
                  <a:srgbClr val="FF6600"/>
                </a:solidFill>
              </a:rPr>
              <a:t> </a:t>
            </a:r>
            <a:r>
              <a:rPr b="1" sz="3100" lang="en-US">
                <a:solidFill>
                  <a:srgbClr val="FF6600"/>
                </a:solidFill>
              </a:rPr>
              <a:t>M</a:t>
            </a:r>
            <a:r>
              <a:rPr b="1" sz="3100" lang="en-US">
                <a:solidFill>
                  <a:srgbClr val="FF6600"/>
                </a:solidFill>
              </a:rPr>
              <a:t>A</a:t>
            </a:r>
            <a:r>
              <a:rPr b="1" sz="3100" lang="en-US">
                <a:solidFill>
                  <a:srgbClr val="FF6600"/>
                </a:solidFill>
              </a:rPr>
              <a:t>D</a:t>
            </a:r>
            <a:r>
              <a:rPr b="1" sz="3100" lang="en-US">
                <a:solidFill>
                  <a:srgbClr val="FF6600"/>
                </a:solidFill>
              </a:rPr>
              <a:t>H</a:t>
            </a:r>
            <a:r>
              <a:rPr b="1" sz="3100" lang="en-US">
                <a:solidFill>
                  <a:srgbClr val="FF6600"/>
                </a:solidFill>
              </a:rPr>
              <a:t>U</a:t>
            </a:r>
            <a:r>
              <a:rPr b="1" sz="3100" lang="en-US">
                <a:solidFill>
                  <a:srgbClr val="FF6600"/>
                </a:solidFill>
              </a:rPr>
              <a:t>P</a:t>
            </a:r>
            <a:r>
              <a:rPr b="1" sz="3100" lang="en-US">
                <a:solidFill>
                  <a:srgbClr val="FF6600"/>
                </a:solidFill>
              </a:rPr>
              <a:t>A</a:t>
            </a:r>
            <a:r>
              <a:rPr b="1" sz="3100" lang="en-US">
                <a:solidFill>
                  <a:srgbClr val="FF6600"/>
                </a:solidFill>
              </a:rPr>
              <a:t>R</a:t>
            </a:r>
            <a:r>
              <a:rPr b="1" sz="3100" lang="en-US">
                <a:solidFill>
                  <a:srgbClr val="FF6600"/>
                </a:solidFill>
              </a:rPr>
              <a:t>N</a:t>
            </a:r>
            <a:r>
              <a:rPr b="1" sz="3100" lang="en-US">
                <a:solidFill>
                  <a:srgbClr val="FF6600"/>
                </a:solidFill>
              </a:rPr>
              <a:t>A</a:t>
            </a:r>
            <a:r>
              <a:rPr b="1" sz="3100" lang="en-US">
                <a:solidFill>
                  <a:srgbClr val="FF6600"/>
                </a:solidFill>
              </a:rPr>
              <a:t> </a:t>
            </a:r>
            <a:r>
              <a:rPr b="1" sz="3100" lang="en-US">
                <a:solidFill>
                  <a:srgbClr val="FF6600"/>
                </a:solidFill>
              </a:rPr>
              <a:t>G</a:t>
            </a:r>
            <a:r>
              <a:rPr b="1" sz="3100" lang="en-US">
                <a:solidFill>
                  <a:srgbClr val="FF6600"/>
                </a:solidFill>
              </a:rPr>
              <a:t>H</a:t>
            </a:r>
            <a:r>
              <a:rPr b="1" sz="3100" lang="en-US">
                <a:solidFill>
                  <a:srgbClr val="FF6600"/>
                </a:solidFill>
              </a:rPr>
              <a:t>O</a:t>
            </a:r>
            <a:r>
              <a:rPr b="1" sz="3100" lang="en-US">
                <a:solidFill>
                  <a:srgbClr val="FF6600"/>
                </a:solidFill>
              </a:rPr>
              <a:t>S</a:t>
            </a:r>
            <a:r>
              <a:rPr b="1" sz="3100" lang="en-US">
                <a:solidFill>
                  <a:srgbClr val="FF6600"/>
                </a:solidFill>
              </a:rPr>
              <a:t>H</a:t>
            </a:r>
            <a:r>
              <a:rPr b="1" sz="3100" lang="en-US">
                <a:solidFill>
                  <a:srgbClr val="FF6600"/>
                </a:solidFill>
              </a:rPr>
              <a:t>.</a:t>
            </a:r>
            <a:endParaRPr b="1" sz="3100" lang="en-US">
              <a:solidFill>
                <a:srgbClr val="FF6600"/>
              </a:solidFill>
            </a:endParaRPr>
          </a:p>
          <a:p>
            <a:pPr algn="ctr"/>
            <a:r>
              <a:rPr b="1" sz="2100" lang="en-US">
                <a:solidFill>
                  <a:srgbClr val="FF9900"/>
                </a:solidFill>
              </a:rPr>
              <a:t>D</a:t>
            </a:r>
            <a:r>
              <a:rPr b="1" sz="2100" lang="en-US">
                <a:solidFill>
                  <a:srgbClr val="FF9900"/>
                </a:solidFill>
              </a:rPr>
              <a:t>E</a:t>
            </a:r>
            <a:r>
              <a:rPr b="1" sz="2100" lang="en-US">
                <a:solidFill>
                  <a:srgbClr val="FF9900"/>
                </a:solidFill>
              </a:rPr>
              <a:t>P</a:t>
            </a:r>
            <a:r>
              <a:rPr b="1" sz="2100" lang="en-US">
                <a:solidFill>
                  <a:srgbClr val="FF9900"/>
                </a:solidFill>
              </a:rPr>
              <a:t>A</a:t>
            </a:r>
            <a:r>
              <a:rPr b="1" sz="2100" lang="en-US">
                <a:solidFill>
                  <a:srgbClr val="FF9900"/>
                </a:solidFill>
              </a:rPr>
              <a:t>RTMENT</a:t>
            </a:r>
            <a:r>
              <a:rPr b="1" sz="2100" lang="en-US">
                <a:solidFill>
                  <a:srgbClr val="FF9900"/>
                </a:solidFill>
              </a:rPr>
              <a:t> </a:t>
            </a:r>
            <a:r>
              <a:rPr b="1" sz="2100" lang="en-US">
                <a:solidFill>
                  <a:srgbClr val="FF9900"/>
                </a:solidFill>
              </a:rPr>
              <a:t>O</a:t>
            </a:r>
            <a:r>
              <a:rPr b="1" sz="2100" lang="en-US">
                <a:solidFill>
                  <a:srgbClr val="FF9900"/>
                </a:solidFill>
              </a:rPr>
              <a:t>F</a:t>
            </a:r>
            <a:r>
              <a:rPr b="1" sz="2100" lang="en-US">
                <a:solidFill>
                  <a:srgbClr val="FF9900"/>
                </a:solidFill>
              </a:rPr>
              <a:t> </a:t>
            </a:r>
            <a:r>
              <a:rPr b="1" sz="2100" lang="en-US">
                <a:solidFill>
                  <a:srgbClr val="FF9900"/>
                </a:solidFill>
              </a:rPr>
              <a:t>Z</a:t>
            </a:r>
            <a:r>
              <a:rPr b="1" sz="2100" lang="en-US">
                <a:solidFill>
                  <a:srgbClr val="FF9900"/>
                </a:solidFill>
              </a:rPr>
              <a:t>OOLOGY</a:t>
            </a:r>
            <a:r>
              <a:rPr b="1" sz="2100" lang="en-US">
                <a:solidFill>
                  <a:srgbClr val="FF9900"/>
                </a:solidFill>
              </a:rPr>
              <a:t> </a:t>
            </a:r>
            <a:r>
              <a:rPr b="1" sz="2100" lang="en-US">
                <a:solidFill>
                  <a:srgbClr val="FF9900"/>
                </a:solidFill>
              </a:rPr>
              <a:t>BANGABASI</a:t>
            </a:r>
            <a:r>
              <a:rPr b="1" sz="2100" lang="en-US">
                <a:solidFill>
                  <a:srgbClr val="FF9900"/>
                </a:solidFill>
              </a:rPr>
              <a:t> </a:t>
            </a:r>
            <a:r>
              <a:rPr b="1" sz="2100" lang="en-US">
                <a:solidFill>
                  <a:srgbClr val="FF9900"/>
                </a:solidFill>
              </a:rPr>
              <a:t>MORNING</a:t>
            </a:r>
            <a:r>
              <a:rPr b="1" sz="2100" lang="en-US">
                <a:solidFill>
                  <a:srgbClr val="FF9900"/>
                </a:solidFill>
              </a:rPr>
              <a:t> </a:t>
            </a:r>
            <a:r>
              <a:rPr b="1" sz="2100" lang="en-US">
                <a:solidFill>
                  <a:srgbClr val="FF9900"/>
                </a:solidFill>
              </a:rPr>
              <a:t>COLLEGE</a:t>
            </a:r>
            <a:r>
              <a:rPr b="1" sz="3100" lang="en-US">
                <a:solidFill>
                  <a:srgbClr val="FF6600"/>
                </a:solidFill>
              </a:rPr>
              <a:t> </a:t>
            </a:r>
            <a:endParaRPr b="1" sz="3100" lang="en-US">
              <a:solidFill>
                <a:srgbClr val="FF66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08" name="Rectangle 1"/>
          <p:cNvSpPr/>
          <p:nvPr/>
        </p:nvSpPr>
        <p:spPr>
          <a:xfrm>
            <a:off x="395536" y="188640"/>
            <a:ext cx="8496944" cy="1437640"/>
          </a:xfrm>
          <a:prstGeom prst="rect"/>
          <a:noFill/>
        </p:spPr>
        <p:txBody>
          <a:bodyPr bIns="45720" lIns="91440" rIns="91440" tIns="45720" wrap="square">
            <a:spAutoFit/>
          </a:bodyPr>
          <a:p>
            <a:pPr algn="ctr"/>
            <a:r>
              <a:rPr b="1" cap="none" dirty="0" sz="4500" lang="en-US" spc="0"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APPLICATION ON TRANSGENIC ANIMALS</a:t>
            </a:r>
            <a:endParaRPr b="1" cap="none" dirty="0" sz="4500" lang="en-US" spc="0"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endParaRPr>
          </a:p>
        </p:txBody>
      </p:sp>
      <p:sp>
        <p:nvSpPr>
          <p:cNvPr id="1048609" name="TextBox 2"/>
          <p:cNvSpPr txBox="1"/>
          <p:nvPr/>
        </p:nvSpPr>
        <p:spPr>
          <a:xfrm>
            <a:off x="539552" y="2060848"/>
            <a:ext cx="8136904" cy="2301241"/>
          </a:xfrm>
          <a:prstGeom prst="rect"/>
          <a:noFill/>
        </p:spPr>
        <p:txBody>
          <a:bodyPr rtlCol="0" wrap="square">
            <a:spAutoFit/>
          </a:bodyPr>
          <a:p>
            <a:pPr indent="-285750" marL="285750">
              <a:buFont typeface="Arial" pitchFamily="34" charset="0"/>
              <a:buChar char="•"/>
            </a:pPr>
            <a:r>
              <a:rPr dirty="0" sz="2500" lang="en-GB" smtClean="0"/>
              <a:t>Transgenic mice in immunology.</a:t>
            </a:r>
            <a:endParaRPr dirty="0" sz="2500" lang="en-GB" smtClean="0"/>
          </a:p>
          <a:p>
            <a:pPr indent="-285750" marL="285750">
              <a:buFont typeface="Arial" pitchFamily="34" charset="0"/>
              <a:buChar char="•"/>
            </a:pPr>
            <a:r>
              <a:rPr dirty="0" sz="2500" lang="en-GB" smtClean="0"/>
              <a:t>Transgenic mice in oncology.</a:t>
            </a:r>
            <a:endParaRPr dirty="0" sz="2500" lang="en-GB" smtClean="0"/>
          </a:p>
          <a:p>
            <a:pPr indent="-285750" marL="285750">
              <a:buFont typeface="Arial" pitchFamily="34" charset="0"/>
              <a:buChar char="•"/>
            </a:pPr>
            <a:r>
              <a:rPr dirty="0" sz="2500" lang="en-GB" smtClean="0"/>
              <a:t>Transgenic mice as animal models of human </a:t>
            </a:r>
            <a:r>
              <a:rPr dirty="0" sz="2500" lang="en-GB" err="1" smtClean="0"/>
              <a:t>disaeases</a:t>
            </a:r>
            <a:r>
              <a:rPr dirty="0" sz="2500" lang="en-GB" smtClean="0"/>
              <a:t>.</a:t>
            </a:r>
            <a:endParaRPr dirty="0" sz="2500" lang="en-GB" smtClean="0"/>
          </a:p>
          <a:p>
            <a:pPr indent="-285750" marL="285750">
              <a:buFont typeface="Arial" pitchFamily="34" charset="0"/>
              <a:buChar char="•"/>
            </a:pPr>
            <a:r>
              <a:rPr dirty="0" sz="2500" lang="en-GB" smtClean="0"/>
              <a:t>Transgenic mice as models for gene therapy.</a:t>
            </a:r>
            <a:endParaRPr dirty="0" sz="2500" lang="en-GB" smtClean="0"/>
          </a:p>
          <a:p>
            <a:pPr indent="-285750" marL="285750">
              <a:buFont typeface="Arial" pitchFamily="34" charset="0"/>
              <a:buChar char="•"/>
            </a:pPr>
            <a:r>
              <a:rPr dirty="0" sz="2500" lang="en-GB" smtClean="0"/>
              <a:t>Transgenic  mice as models for genetic engineering.</a:t>
            </a:r>
            <a:endParaRPr dirty="0" sz="2500" lang="en-IN"/>
          </a:p>
        </p:txBody>
      </p:sp>
      <p:pic>
        <p:nvPicPr>
          <p:cNvPr id="2097162" name=""/>
          <p:cNvPicPr>
            <a:picLocks/>
          </p:cNvPicPr>
          <p:nvPr/>
        </p:nvPicPr>
        <p:blipFill>
          <a:blip xmlns:r="http://schemas.openxmlformats.org/officeDocument/2006/relationships" r:embed="rId1"/>
          <a:stretch>
            <a:fillRect/>
          </a:stretch>
        </p:blipFill>
        <p:spPr>
          <a:xfrm rot="0">
            <a:off x="2699427" y="4542656"/>
            <a:ext cx="3745146" cy="2166453"/>
          </a:xfrm>
          <a:prstGeom prst="rec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10" name="Rectangle 1"/>
          <p:cNvSpPr/>
          <p:nvPr/>
        </p:nvSpPr>
        <p:spPr>
          <a:xfrm>
            <a:off x="-13013" y="291663"/>
            <a:ext cx="8905494" cy="1310640"/>
          </a:xfrm>
          <a:prstGeom prst="rect"/>
          <a:noFill/>
        </p:spPr>
        <p:txBody>
          <a:bodyPr bIns="45720" lIns="91440" rIns="91440" tIns="45720" wrap="square">
            <a:spAutoFit/>
          </a:bodyPr>
          <a:p>
            <a:pPr algn="ctr"/>
            <a:r>
              <a:rPr b="1" dirty="0" sz="4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ADVANTAGES OF TRANSGENIC ANIMALS</a:t>
            </a:r>
            <a:endParaRPr b="1" cap="none" dirty="0" sz="4100" lang="en-US" spc="0"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endParaRPr>
          </a:p>
        </p:txBody>
      </p:sp>
      <p:sp>
        <p:nvSpPr>
          <p:cNvPr id="1048611" name="TextBox 2"/>
          <p:cNvSpPr txBox="1"/>
          <p:nvPr/>
        </p:nvSpPr>
        <p:spPr>
          <a:xfrm>
            <a:off x="251519" y="2098066"/>
            <a:ext cx="8640961" cy="2491740"/>
          </a:xfrm>
          <a:prstGeom prst="rect"/>
          <a:noFill/>
        </p:spPr>
        <p:txBody>
          <a:bodyPr rtlCol="0" wrap="square">
            <a:spAutoFit/>
          </a:bodyPr>
          <a:p>
            <a:pPr indent="-285750" marL="285750">
              <a:buFont typeface="Arial" pitchFamily="34" charset="0"/>
              <a:buChar char="•"/>
            </a:pPr>
            <a:r>
              <a:rPr dirty="0" sz="2300" lang="en-GB" smtClean="0"/>
              <a:t>It is used in xenotransplantation in which transgenic pigs may provide the transplant of their organs to human.</a:t>
            </a:r>
            <a:endParaRPr dirty="0" sz="2300" lang="en-GB" smtClean="0"/>
          </a:p>
          <a:p>
            <a:pPr indent="-285750" marL="285750">
              <a:buFont typeface="Arial" pitchFamily="34" charset="0"/>
              <a:buChar char="•"/>
            </a:pPr>
            <a:r>
              <a:rPr dirty="0" sz="2300" lang="en-GB" smtClean="0"/>
              <a:t>Traditional breeding of animals is a time consuming and </a:t>
            </a:r>
            <a:r>
              <a:rPr dirty="0" sz="2300" lang="en-GB" err="1" smtClean="0"/>
              <a:t>diffucult</a:t>
            </a:r>
            <a:r>
              <a:rPr dirty="0" sz="2300" lang="en-GB" smtClean="0"/>
              <a:t> </a:t>
            </a:r>
            <a:r>
              <a:rPr dirty="0" sz="2300" lang="en-GB" err="1" smtClean="0"/>
              <a:t>task</a:t>
            </a:r>
            <a:endParaRPr sz="2300"/>
          </a:p>
          <a:p>
            <a:pPr indent="-285750" marL="285750">
              <a:buFont typeface="Arial" pitchFamily="34" charset="0"/>
              <a:buChar char="•"/>
            </a:pPr>
            <a:r>
              <a:rPr altLang="en-IN" dirty="0" sz="2300" lang="en-US" smtClean="0"/>
              <a:t>I</a:t>
            </a:r>
            <a:r>
              <a:rPr altLang="en-IN" dirty="0" sz="2300" lang="en-US" smtClean="0"/>
              <a:t>t</a:t>
            </a:r>
            <a:r>
              <a:rPr altLang="en-IN" dirty="0" sz="2300" lang="en-US" smtClean="0"/>
              <a:t> </a:t>
            </a:r>
            <a:r>
              <a:rPr dirty="0" sz="2300" lang="en-GB" smtClean="0"/>
              <a:t>is also an easy way for the farmers to increase their yields.</a:t>
            </a:r>
            <a:endParaRPr sz="2300"/>
          </a:p>
          <a:p>
            <a:pPr indent="-285750" marL="285750">
              <a:buFont typeface="Arial" pitchFamily="34" charset="0"/>
              <a:buChar char="•"/>
            </a:pPr>
            <a:endParaRPr altLang="en-US" sz="2300" lang="zh-CN"/>
          </a:p>
          <a:p>
            <a:pPr indent="-285750" marL="285750">
              <a:buFont typeface="Arial" pitchFamily="34" charset="0"/>
              <a:buChar char="•"/>
            </a:pPr>
            <a:endParaRPr altLang="en-US" sz="2300" 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4" name=""/>
        <p:cNvGrpSpPr/>
        <p:nvPr/>
      </p:nvGrpSpPr>
      <p:grpSpPr>
        <a:xfrm>
          <a:off x="0" y="0"/>
          <a:ext cx="0" cy="0"/>
          <a:chOff x="0" y="0"/>
          <a:chExt cx="0" cy="0"/>
        </a:xfrm>
      </p:grpSpPr>
      <p:sp>
        <p:nvSpPr>
          <p:cNvPr id="1048689" name=""/>
          <p:cNvSpPr txBox="1"/>
          <p:nvPr/>
        </p:nvSpPr>
        <p:spPr>
          <a:xfrm>
            <a:off x="753088" y="450864"/>
            <a:ext cx="7637823" cy="2275840"/>
          </a:xfrm>
          <a:prstGeom prst="rect"/>
        </p:spPr>
        <p:txBody>
          <a:bodyPr rtlCol="0" wrap="square">
            <a:spAutoFit/>
          </a:bodyPr>
          <a:p>
            <a:pPr algn="ctr"/>
            <a:r>
              <a:rPr b="1" dirty="0" sz="37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DISADVANTAGES </a:t>
            </a:r>
            <a:r>
              <a:rPr b="1" dirty="0" sz="3700" lang="en-US"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OF TRANSGENIC ANIMALS</a:t>
            </a:r>
            <a:endParaRPr sz="3700" u="sng"/>
          </a:p>
          <a:p>
            <a:pPr algn="ctr"/>
            <a:endParaRPr b="1" cap="none" dirty="0" sz="3700" lang="en-US" spc="0"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endParaRPr>
          </a:p>
          <a:p>
            <a:pPr algn="ctr"/>
            <a:r>
              <a:rPr sz="3700" lang="en-US" u="sng">
                <a:solidFill>
                  <a:srgbClr val="000000"/>
                </a:solidFill>
              </a:rPr>
              <a:t/>
            </a:r>
            <a:endParaRPr sz="3700" lang="en-US" u="sng">
              <a:solidFill>
                <a:srgbClr val="000000"/>
              </a:solidFill>
            </a:endParaRPr>
          </a:p>
        </p:txBody>
      </p:sp>
      <p:sp>
        <p:nvSpPr>
          <p:cNvPr id="1048690" name=""/>
          <p:cNvSpPr txBox="1"/>
          <p:nvPr/>
        </p:nvSpPr>
        <p:spPr>
          <a:xfrm>
            <a:off x="460176" y="2100951"/>
            <a:ext cx="8223646" cy="2148840"/>
          </a:xfrm>
          <a:prstGeom prst="rect"/>
        </p:spPr>
        <p:txBody>
          <a:bodyPr rtlCol="0" wrap="square">
            <a:spAutoFit/>
          </a:bodyPr>
          <a:p>
            <a:pPr indent="-285750" marL="285750">
              <a:buFont typeface="Arial" pitchFamily="34" charset="0"/>
              <a:buChar char="•"/>
            </a:pPr>
            <a:r>
              <a:rPr dirty="0" sz="2300" lang="en-GB"/>
              <a:t> mutagenesis and function disorders, ecological problems, antibiotic resistance, and population of clones</a:t>
            </a:r>
            <a:r>
              <a:rPr dirty="0" sz="2300" lang="en-GB" smtClean="0"/>
              <a:t>.</a:t>
            </a:r>
            <a:endParaRPr sz="2300"/>
          </a:p>
          <a:p>
            <a:pPr indent="-285750" marL="285750">
              <a:buFont typeface="Arial" pitchFamily="34" charset="0"/>
              <a:buChar char="•"/>
            </a:pPr>
            <a:r>
              <a:rPr dirty="0" sz="2300" lang="en-GB"/>
              <a:t> Transgenic animal project is extremely expensive</a:t>
            </a:r>
            <a:r>
              <a:rPr dirty="0" sz="2300" lang="en-GB" smtClean="0"/>
              <a:t>.</a:t>
            </a:r>
            <a:endParaRPr sz="2300"/>
          </a:p>
          <a:p>
            <a:pPr indent="-285750" marL="285750">
              <a:buFont typeface="Arial" pitchFamily="34" charset="0"/>
              <a:buChar char="•"/>
            </a:pPr>
            <a:r>
              <a:rPr dirty="0" sz="2300" lang="en-GB"/>
              <a:t> Transgenic foods have been produced and offer better productivity in terms of both yield and quantity. </a:t>
            </a:r>
            <a:endParaRPr sz="2300"/>
          </a:p>
          <a:p>
            <a:pPr algn="ctr"/>
            <a:r>
              <a:rPr sz="2300" lang="en-US">
                <a:solidFill>
                  <a:srgbClr val="000000"/>
                </a:solidFill>
              </a:rPr>
              <a:t/>
            </a:r>
            <a:endParaRPr sz="2300" lang="en-US">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16" name="Rectangle 1"/>
          <p:cNvSpPr/>
          <p:nvPr/>
        </p:nvSpPr>
        <p:spPr>
          <a:xfrm>
            <a:off x="2598888" y="188640"/>
            <a:ext cx="4005580" cy="815340"/>
          </a:xfrm>
          <a:prstGeom prst="rect"/>
          <a:noFill/>
        </p:spPr>
        <p:txBody>
          <a:bodyPr bIns="45720" lIns="91440" rIns="91440" tIns="45720" wrap="none">
            <a:spAutoFit/>
          </a:bodyPr>
          <a:p>
            <a:pPr algn="ctr"/>
            <a:r>
              <a:rPr b="1" dirty="0" sz="49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CONCLUSION</a:t>
            </a:r>
            <a:endParaRPr b="1" cap="none" dirty="0" sz="4900" lang="en-US" spc="0"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endParaRPr>
          </a:p>
        </p:txBody>
      </p:sp>
      <p:sp>
        <p:nvSpPr>
          <p:cNvPr id="1048617" name="TextBox 2"/>
          <p:cNvSpPr txBox="1"/>
          <p:nvPr/>
        </p:nvSpPr>
        <p:spPr>
          <a:xfrm>
            <a:off x="353206" y="1213591"/>
            <a:ext cx="8496944" cy="2529840"/>
          </a:xfrm>
          <a:prstGeom prst="rect"/>
          <a:noFill/>
        </p:spPr>
        <p:txBody>
          <a:bodyPr rtlCol="0" wrap="square">
            <a:spAutoFit/>
          </a:bodyPr>
          <a:p>
            <a:r>
              <a:rPr dirty="0" sz="2000" lang="en-GB" smtClean="0"/>
              <a:t>The </a:t>
            </a:r>
            <a:r>
              <a:rPr dirty="0" sz="2000" lang="en-GB"/>
              <a:t>term transgenic animal refers to an animal in which there has been a deliberate modification of the genome the material responsible for inherited characteristics in contrast to spontaneous mutation </a:t>
            </a:r>
          </a:p>
          <a:p>
            <a:r>
              <a:rPr dirty="0" sz="2000" lang="en-GB" smtClean="0"/>
              <a:t>Transgenic </a:t>
            </a:r>
            <a:r>
              <a:rPr dirty="0" sz="2000" lang="en-GB"/>
              <a:t>animals provide a chance to produce animals that are a source of useful human therapeutic proteins like growth hormone, insulin, human </a:t>
            </a:r>
            <a:r>
              <a:rPr dirty="0" sz="2000" lang="en-GB" err="1"/>
              <a:t>lactoferrin</a:t>
            </a:r>
            <a:r>
              <a:rPr dirty="0" sz="2000" lang="en-GB"/>
              <a:t>, etc. Transgenic animals can be easily produced by transforming stem cells, growing in vitro, with the desired gene constructed by homologous recombination</a:t>
            </a:r>
            <a:r>
              <a:rPr dirty="0" lang="en-GB"/>
              <a:t>.</a:t>
            </a:r>
            <a:endParaRPr dirty="0"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1" name=""/>
        <p:cNvGrpSpPr/>
        <p:nvPr/>
      </p:nvGrpSpPr>
      <p:grpSpPr>
        <a:xfrm>
          <a:off x="0" y="0"/>
          <a:ext cx="0" cy="0"/>
          <a:chOff x="0" y="0"/>
          <a:chExt cx="0" cy="0"/>
        </a:xfrm>
      </p:grpSpPr>
      <p:sp>
        <p:nvSpPr>
          <p:cNvPr id="1048685" name="Rectangle 1"/>
          <p:cNvSpPr/>
          <p:nvPr/>
        </p:nvSpPr>
        <p:spPr>
          <a:xfrm>
            <a:off x="444046" y="337705"/>
            <a:ext cx="8280920" cy="840740"/>
          </a:xfrm>
          <a:prstGeom prst="rect"/>
          <a:noFill/>
        </p:spPr>
        <p:txBody>
          <a:bodyPr bIns="45720" lIns="91440" rIns="91440" tIns="45720" wrap="square">
            <a:spAutoFit/>
          </a:bodyPr>
          <a:p>
            <a:pPr algn="ct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A</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C</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K</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N</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O</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W</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L</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E</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D</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G</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E</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M</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E</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N</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T</a:t>
            </a:r>
            <a:endParaRPr b="1" dirty="0" sz="5100" lang="en-US"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endParaRPr>
          </a:p>
        </p:txBody>
      </p:sp>
      <p:sp>
        <p:nvSpPr>
          <p:cNvPr id="1048691" name=""/>
          <p:cNvSpPr txBox="1"/>
          <p:nvPr/>
        </p:nvSpPr>
        <p:spPr>
          <a:xfrm>
            <a:off x="204407" y="1178444"/>
            <a:ext cx="8760198" cy="3647440"/>
          </a:xfrm>
          <a:prstGeom prst="rect"/>
        </p:spPr>
        <p:txBody>
          <a:bodyPr rtlCol="0" wrap="square">
            <a:spAutoFit/>
          </a:bodyPr>
          <a:p>
            <a:r>
              <a:rPr sz="2400" lang="en-US">
                <a:solidFill>
                  <a:srgbClr val="000000"/>
                </a:solidFill>
              </a:rPr>
              <a:t>We would like to express our gratitude towards our teacher Dr.Sreejata Biswas ma'am  who gave us the golden opportunity to do this wonderful presentation on Transgenic animal production. Thank you ma'am for your constant support and guidance.</a:t>
            </a:r>
            <a:endParaRPr sz="2400" lang="en-US">
              <a:solidFill>
                <a:srgbClr val="000000"/>
              </a:solidFill>
            </a:endParaRPr>
          </a:p>
          <a:p>
            <a:r>
              <a:rPr sz="2400" lang="en-US">
                <a:solidFill>
                  <a:srgbClr val="000000"/>
                </a:solidFill>
              </a:rPr>
              <a:t>We are also grateful to our principal sir for giving us such a golden opportunity to perform this presentation.</a:t>
            </a:r>
            <a:endParaRPr sz="2400" lang="en-US">
              <a:solidFill>
                <a:srgbClr val="000000"/>
              </a:solidFill>
            </a:endParaRPr>
          </a:p>
          <a:p>
            <a:r>
              <a:rPr sz="2400" lang="en-US">
                <a:solidFill>
                  <a:srgbClr val="000000"/>
                </a:solidFill>
              </a:rPr>
              <a:t>Last but not the least, we would like to thank our fellow batchmates , group members and our family members for their constant support.</a:t>
            </a:r>
            <a:endParaRPr sz="2400" lang="en-US">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2" name=""/>
        <p:cNvGrpSpPr/>
        <p:nvPr/>
      </p:nvGrpSpPr>
      <p:grpSpPr>
        <a:xfrm>
          <a:off x="0" y="0"/>
          <a:ext cx="0" cy="0"/>
          <a:chOff x="0" y="0"/>
          <a:chExt cx="0" cy="0"/>
        </a:xfrm>
      </p:grpSpPr>
      <p:sp>
        <p:nvSpPr>
          <p:cNvPr id="1048687" name="Rectangle 1"/>
          <p:cNvSpPr/>
          <p:nvPr/>
        </p:nvSpPr>
        <p:spPr>
          <a:xfrm>
            <a:off x="444046" y="337705"/>
            <a:ext cx="8280920" cy="840740"/>
          </a:xfrm>
          <a:prstGeom prst="rect"/>
          <a:noFill/>
        </p:spPr>
        <p:txBody>
          <a:bodyPr bIns="45720" lIns="91440" rIns="91440" tIns="45720" wrap="square">
            <a:spAutoFit/>
          </a:bodyPr>
          <a:p>
            <a:pPr algn="ct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R</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E</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F</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E</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RENCE</a:t>
            </a:r>
            <a:r>
              <a:rPr altLang="en-IN" b="1" dirty="0" sz="51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S</a:t>
            </a:r>
            <a:endParaRPr b="1" dirty="0" sz="5100" lang="en-US"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endParaRPr>
          </a:p>
        </p:txBody>
      </p:sp>
      <p:sp>
        <p:nvSpPr>
          <p:cNvPr id="1048688" name=""/>
          <p:cNvSpPr txBox="1"/>
          <p:nvPr/>
        </p:nvSpPr>
        <p:spPr>
          <a:xfrm>
            <a:off x="444046" y="1508760"/>
            <a:ext cx="7945634" cy="1920240"/>
          </a:xfrm>
          <a:prstGeom prst="rect"/>
        </p:spPr>
        <p:txBody>
          <a:bodyPr rtlCol="0" wrap="square">
            <a:spAutoFit/>
          </a:bodyPr>
          <a:p>
            <a:pPr indent="-457200" marL="457200">
              <a:buFont typeface="Arial"/>
              <a:buChar char="•"/>
            </a:pPr>
            <a:r>
              <a:rPr sz="2100" lang="en-US">
                <a:solidFill>
                  <a:srgbClr val="00B0F0"/>
                </a:solidFill>
              </a:rPr>
              <a:t>Devlin, R. H. et al. Extraordinary salmon growth [7]. Nature 371, 209-210 (1994).</a:t>
            </a:r>
            <a:endParaRPr sz="2100" lang="en-US">
              <a:solidFill>
                <a:srgbClr val="00B0F0"/>
              </a:solidFill>
            </a:endParaRPr>
          </a:p>
          <a:p>
            <a:pPr indent="-457200" marL="457200">
              <a:buFont typeface="Arial"/>
              <a:buChar char="•"/>
            </a:pPr>
            <a:r>
              <a:rPr sz="2100" lang="en-US">
                <a:solidFill>
                  <a:srgbClr val="00B0F0"/>
                </a:solidFill>
              </a:rPr>
              <a:t>Donovan, D. M. et al. Engineering disease resistant cattle. Transgenic Research 14, 563-567 (2005).</a:t>
            </a:r>
            <a:endParaRPr sz="2100" lang="en-US">
              <a:solidFill>
                <a:srgbClr val="00B0F0"/>
              </a:solidFill>
            </a:endParaRPr>
          </a:p>
          <a:p>
            <a:pPr indent="-457200" marL="457200">
              <a:buFont typeface="Arial"/>
              <a:buChar char="•"/>
            </a:pPr>
            <a:r>
              <a:rPr sz="2100" lang="en-US">
                <a:solidFill>
                  <a:srgbClr val="00B0F0"/>
                </a:solidFill>
              </a:rPr>
              <a:t>Pursel, V. G. et al. Genetic engineering of livestock. Science 244, 1281-1288 (1989).</a:t>
            </a:r>
            <a:endParaRPr sz="2100" lang="en-US">
              <a:solidFill>
                <a:srgbClr val="00B0F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3" name=""/>
        <p:cNvGrpSpPr/>
        <p:nvPr/>
      </p:nvGrpSpPr>
      <p:grpSpPr>
        <a:xfrm>
          <a:off x="0" y="0"/>
          <a:ext cx="0" cy="0"/>
          <a:chOff x="0" y="0"/>
          <a:chExt cx="0" cy="0"/>
        </a:xfrm>
      </p:grpSpPr>
      <p:pic>
        <p:nvPicPr>
          <p:cNvPr id="2097166" name=""/>
          <p:cNvPicPr>
            <a:picLocks/>
          </p:cNvPicPr>
          <p:nvPr/>
        </p:nvPicPr>
        <p:blipFill>
          <a:blip xmlns:r="http://schemas.openxmlformats.org/officeDocument/2006/relationships" r:embed="rId1"/>
          <a:stretch>
            <a:fillRect/>
          </a:stretch>
        </p:blipFill>
        <p:spPr>
          <a:xfrm rot="0">
            <a:off x="-179460" y="0"/>
            <a:ext cx="9328807" cy="6970969"/>
          </a:xfrm>
          <a:prstGeom prst="rec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594" name="Rectangle 1"/>
          <p:cNvSpPr/>
          <p:nvPr/>
        </p:nvSpPr>
        <p:spPr>
          <a:xfrm>
            <a:off x="3203848" y="548680"/>
            <a:ext cx="2138679" cy="891540"/>
          </a:xfrm>
          <a:prstGeom prst="rect"/>
          <a:noFill/>
        </p:spPr>
        <p:txBody>
          <a:bodyPr bIns="45720" lIns="91440" rIns="91440" tIns="45720" wrap="none">
            <a:spAutoFit/>
          </a:bodyPr>
          <a:p>
            <a:pPr algn="ctr"/>
            <a:r>
              <a:rPr b="1" cap="none" dirty="0" sz="5400" lang="en-US"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algn="tl" blurRad="50800" rotWithShape="0">
                    <a:srgbClr val="000000"/>
                  </a:outerShdw>
                </a:effectLst>
              </a:rPr>
              <a:t>INDEX</a:t>
            </a:r>
            <a:endParaRPr b="1" cap="none" dirty="0" sz="5400" lang="en-US" spc="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algn="tl" blurRad="50800" rotWithShape="0">
                  <a:srgbClr val="000000"/>
                </a:outerShdw>
              </a:effectLst>
            </a:endParaRPr>
          </a:p>
        </p:txBody>
      </p:sp>
      <p:sp>
        <p:nvSpPr>
          <p:cNvPr id="1048595" name="TextBox 3"/>
          <p:cNvSpPr txBox="1"/>
          <p:nvPr/>
        </p:nvSpPr>
        <p:spPr>
          <a:xfrm>
            <a:off x="359532" y="1497329"/>
            <a:ext cx="8424936" cy="3863340"/>
          </a:xfrm>
          <a:prstGeom prst="rect"/>
          <a:noFill/>
        </p:spPr>
        <p:txBody>
          <a:bodyPr rtlCol="0" wrap="square">
            <a:spAutoFit/>
          </a:bodyPr>
          <a:p>
            <a:pPr indent="-285750" marL="285750">
              <a:buFont typeface="Arial" pitchFamily="34" charset="0"/>
              <a:buChar char="•"/>
            </a:pPr>
            <a:r>
              <a:rPr dirty="0" sz="2800" lang="en-GB" smtClean="0"/>
              <a:t>I</a:t>
            </a:r>
            <a:r>
              <a:rPr dirty="0" sz="2800" lang="en-US" smtClean="0"/>
              <a:t>N</a:t>
            </a:r>
            <a:r>
              <a:rPr dirty="0" sz="2800" lang="en-GB" smtClean="0"/>
              <a:t>TRODUCTION</a:t>
            </a:r>
            <a:endParaRPr altLang="en-US" lang="zh-CN"/>
          </a:p>
          <a:p>
            <a:pPr indent="-285750" marL="285750">
              <a:buFont typeface="Arial" pitchFamily="34" charset="0"/>
              <a:buChar char="•"/>
            </a:pPr>
            <a:r>
              <a:rPr dirty="0" sz="2800" lang="en-GB" smtClean="0"/>
              <a:t>DEFINATION</a:t>
            </a:r>
            <a:endParaRPr dirty="0" sz="2800" lang="en-GB" smtClean="0"/>
          </a:p>
          <a:p>
            <a:pPr indent="-285750" marL="285750">
              <a:buFont typeface="Arial" pitchFamily="34" charset="0"/>
              <a:buChar char="•"/>
            </a:pPr>
            <a:r>
              <a:rPr dirty="0" sz="2800" lang="en-GB" smtClean="0"/>
              <a:t>GENE TRANSFER METHODS</a:t>
            </a:r>
          </a:p>
          <a:p>
            <a:pPr indent="-285750" marL="285750">
              <a:buFont typeface="Arial" pitchFamily="34" charset="0"/>
              <a:buChar char="•"/>
            </a:pPr>
            <a:r>
              <a:rPr dirty="0" sz="2800" lang="en-GB" smtClean="0"/>
              <a:t>APPLICATIONS OF TRANSGENIC ANIMALS</a:t>
            </a:r>
          </a:p>
          <a:p>
            <a:pPr indent="-285750" marL="285750">
              <a:buFont typeface="Arial" pitchFamily="34" charset="0"/>
              <a:buChar char="•"/>
            </a:pPr>
            <a:r>
              <a:rPr dirty="0" sz="2800" lang="en-GB" smtClean="0"/>
              <a:t>ADVANTAGES OF TRANSGENIC ANIMALS</a:t>
            </a:r>
          </a:p>
          <a:p>
            <a:pPr indent="-285750" marL="285750">
              <a:buFont typeface="Arial" pitchFamily="34" charset="0"/>
              <a:buChar char="•"/>
            </a:pPr>
            <a:r>
              <a:rPr dirty="0" sz="2800" lang="en-GB" smtClean="0"/>
              <a:t>DISADVANTAGES OF TRANSGENIC ANIMALS</a:t>
            </a:r>
          </a:p>
          <a:p>
            <a:pPr indent="-285750" marL="285750">
              <a:buFont typeface="Arial" pitchFamily="34" charset="0"/>
              <a:buChar char="•"/>
            </a:pPr>
            <a:r>
              <a:rPr altLang="en-US" dirty="0" sz="2800" lang="en-US" smtClean="0"/>
              <a:t>C</a:t>
            </a:r>
            <a:r>
              <a:rPr altLang="en-US" dirty="0" sz="2800" lang="en-US" smtClean="0"/>
              <a:t>O</a:t>
            </a:r>
            <a:r>
              <a:rPr altLang="en-US" dirty="0" sz="2800" lang="en-US" smtClean="0"/>
              <a:t>N</a:t>
            </a:r>
            <a:r>
              <a:rPr altLang="en-US" dirty="0" sz="2800" lang="en-US" smtClean="0"/>
              <a:t>C</a:t>
            </a:r>
            <a:r>
              <a:rPr altLang="en-US" dirty="0" sz="2800" lang="en-US" smtClean="0"/>
              <a:t>L</a:t>
            </a:r>
            <a:r>
              <a:rPr altLang="en-US" dirty="0" sz="2800" lang="en-US" smtClean="0"/>
              <a:t>U</a:t>
            </a:r>
            <a:r>
              <a:rPr altLang="en-US" dirty="0" sz="2800" lang="en-US" smtClean="0"/>
              <a:t>S</a:t>
            </a:r>
            <a:r>
              <a:rPr altLang="en-US" dirty="0" sz="2800" lang="en-US" smtClean="0"/>
              <a:t>I</a:t>
            </a:r>
            <a:r>
              <a:rPr altLang="en-US" dirty="0" sz="2800" lang="en-US" smtClean="0"/>
              <a:t>O</a:t>
            </a:r>
            <a:r>
              <a:rPr altLang="en-US" dirty="0" sz="2800" lang="en-US" smtClean="0"/>
              <a:t>N</a:t>
            </a:r>
            <a:endParaRPr altLang="en-US" lang="zh-CN"/>
          </a:p>
          <a:p>
            <a:pPr indent="-285750" marL="285750">
              <a:buFont typeface="Arial" pitchFamily="34" charset="0"/>
              <a:buChar char="•"/>
            </a:pPr>
            <a:r>
              <a:rPr altLang="en-US" dirty="0" sz="2800" lang="en-US" smtClean="0"/>
              <a:t>A</a:t>
            </a:r>
            <a:r>
              <a:rPr altLang="en-US" dirty="0" sz="2800" lang="en-US" smtClean="0"/>
              <a:t>C</a:t>
            </a:r>
            <a:r>
              <a:rPr altLang="en-US" dirty="0" sz="2800" lang="en-US" smtClean="0"/>
              <a:t>K</a:t>
            </a:r>
            <a:r>
              <a:rPr altLang="en-US" dirty="0" sz="2800" lang="en-US" smtClean="0"/>
              <a:t>N</a:t>
            </a:r>
            <a:r>
              <a:rPr altLang="en-US" dirty="0" sz="2800" lang="en-US" smtClean="0"/>
              <a:t>OWLEDG</a:t>
            </a:r>
            <a:r>
              <a:rPr altLang="en-US" dirty="0" sz="2800" lang="en-US" smtClean="0"/>
              <a:t>E</a:t>
            </a:r>
            <a:r>
              <a:rPr altLang="en-US" dirty="0" sz="2800" lang="en-US" smtClean="0"/>
              <a:t>M</a:t>
            </a:r>
            <a:r>
              <a:rPr altLang="en-US" dirty="0" sz="2800" lang="en-US" smtClean="0"/>
              <a:t>E</a:t>
            </a:r>
            <a:r>
              <a:rPr altLang="en-US" dirty="0" sz="2800" lang="en-US" smtClean="0"/>
              <a:t>N</a:t>
            </a:r>
            <a:r>
              <a:rPr altLang="en-US" dirty="0" sz="2800" lang="en-US" smtClean="0"/>
              <a:t>T</a:t>
            </a:r>
            <a:endParaRPr altLang="en-US" lang="zh-CN"/>
          </a:p>
          <a:p>
            <a:pPr indent="-285750" marL="285750">
              <a:buFont typeface="Arial" pitchFamily="34" charset="0"/>
              <a:buChar char="•"/>
            </a:pPr>
            <a:r>
              <a:rPr dirty="0" sz="2800" lang="en-GB" smtClean="0"/>
              <a:t>REFERANCES</a:t>
            </a:r>
            <a:endParaRPr dirty="0" sz="2800"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596" name="Rectangle 1"/>
          <p:cNvSpPr/>
          <p:nvPr/>
        </p:nvSpPr>
        <p:spPr>
          <a:xfrm>
            <a:off x="2206674" y="332656"/>
            <a:ext cx="5034280" cy="891540"/>
          </a:xfrm>
          <a:prstGeom prst="rect"/>
          <a:noFill/>
        </p:spPr>
        <p:txBody>
          <a:bodyPr bIns="45720" lIns="91440" rIns="91440" tIns="45720" wrap="none">
            <a:spAutoFit/>
          </a:bodyPr>
          <a:p>
            <a:pPr algn="ctr"/>
            <a:r>
              <a:rPr b="1" cap="none" dirty="0" sz="5400" lang="en-US" spc="0"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INTRODUCTION</a:t>
            </a:r>
            <a:endParaRPr b="1" cap="none" dirty="0" sz="5400" lang="en-US" spc="0"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endParaRPr>
          </a:p>
        </p:txBody>
      </p:sp>
      <p:sp>
        <p:nvSpPr>
          <p:cNvPr id="1048597" name="TextBox 2"/>
          <p:cNvSpPr txBox="1"/>
          <p:nvPr/>
        </p:nvSpPr>
        <p:spPr>
          <a:xfrm>
            <a:off x="395535" y="1224195"/>
            <a:ext cx="8352928" cy="2644140"/>
          </a:xfrm>
          <a:prstGeom prst="rect"/>
          <a:noFill/>
        </p:spPr>
        <p:txBody>
          <a:bodyPr rtlCol="0" wrap="square">
            <a:spAutoFit/>
          </a:bodyPr>
          <a:p>
            <a:pPr indent="-285750" marL="285750">
              <a:buFont typeface="Wingdings" pitchFamily="2" charset="2"/>
              <a:buChar char="Ø"/>
            </a:pPr>
            <a:r>
              <a:rPr dirty="0" sz="2100" lang="en-GB" smtClean="0"/>
              <a:t>In biotechnology conventional animals breeding methods have been in practice for better traits such as growth </a:t>
            </a:r>
            <a:r>
              <a:rPr dirty="0" sz="2100" lang="en-GB" err="1" smtClean="0"/>
              <a:t>rate,milk</a:t>
            </a:r>
            <a:r>
              <a:rPr dirty="0" sz="2100" lang="en-GB" smtClean="0"/>
              <a:t> </a:t>
            </a:r>
            <a:r>
              <a:rPr dirty="0" sz="2100" lang="en-GB" err="1" smtClean="0"/>
              <a:t>production,supirior</a:t>
            </a:r>
            <a:r>
              <a:rPr dirty="0" sz="2100" lang="en-GB" smtClean="0"/>
              <a:t> wool quality etc.</a:t>
            </a:r>
            <a:endParaRPr dirty="0" sz="2100" lang="en-GB" smtClean="0"/>
          </a:p>
          <a:p>
            <a:pPr indent="-285750" marL="285750">
              <a:buFont typeface="Wingdings" pitchFamily="2" charset="2"/>
              <a:buChar char="Ø"/>
            </a:pPr>
            <a:r>
              <a:rPr dirty="0" sz="2100" lang="en-GB" smtClean="0"/>
              <a:t>Genetic </a:t>
            </a:r>
            <a:r>
              <a:rPr dirty="0" sz="2100" lang="en-GB" err="1" smtClean="0"/>
              <a:t>engerriung</a:t>
            </a:r>
            <a:r>
              <a:rPr dirty="0" sz="2100" lang="en-GB" smtClean="0"/>
              <a:t> offers novel technique is called transgenesis.one of first reports of transgenic animals were produced in 1981 by ralph </a:t>
            </a:r>
            <a:r>
              <a:rPr dirty="0" sz="2100" lang="en-GB" err="1" smtClean="0"/>
              <a:t>brinster</a:t>
            </a:r>
            <a:r>
              <a:rPr dirty="0" sz="2100" lang="en-GB" smtClean="0"/>
              <a:t>  of university of </a:t>
            </a:r>
            <a:r>
              <a:rPr dirty="0" sz="2100" lang="en-GB" err="1" smtClean="0"/>
              <a:t>pennsylvania</a:t>
            </a:r>
            <a:r>
              <a:rPr dirty="0" sz="2100" lang="en-GB" smtClean="0"/>
              <a:t> </a:t>
            </a:r>
            <a:r>
              <a:rPr dirty="0" sz="2100" lang="en-GB" err="1" smtClean="0"/>
              <a:t>palmiter</a:t>
            </a:r>
            <a:r>
              <a:rPr dirty="0" sz="2100" lang="en-GB" smtClean="0"/>
              <a:t> of </a:t>
            </a:r>
            <a:r>
              <a:rPr dirty="0" sz="2100" lang="en-GB" err="1" smtClean="0"/>
              <a:t>richard</a:t>
            </a:r>
            <a:r>
              <a:rPr dirty="0" sz="2100" lang="en-GB" smtClean="0"/>
              <a:t> university at </a:t>
            </a:r>
            <a:r>
              <a:rPr dirty="0" sz="2100" lang="en-GB" err="1" smtClean="0"/>
              <a:t>washington</a:t>
            </a:r>
            <a:r>
              <a:rPr dirty="0" sz="2100" lang="en-GB" smtClean="0"/>
              <a:t> .they reduced introducing gene </a:t>
            </a:r>
            <a:r>
              <a:rPr dirty="0" sz="2100" lang="en-GB" err="1" smtClean="0"/>
              <a:t>goir</a:t>
            </a:r>
            <a:r>
              <a:rPr dirty="0" sz="2100" lang="en-GB" smtClean="0"/>
              <a:t> rat growth hormone</a:t>
            </a:r>
            <a:r>
              <a:rPr dirty="0" sz="2800" lang="en-GB" smtClean="0"/>
              <a:t>.</a:t>
            </a:r>
            <a:endParaRPr dirty="0" sz="2800" lang="en-IN"/>
          </a:p>
        </p:txBody>
      </p:sp>
      <p:pic>
        <p:nvPicPr>
          <p:cNvPr id="2097154" name=""/>
          <p:cNvPicPr>
            <a:picLocks/>
          </p:cNvPicPr>
          <p:nvPr/>
        </p:nvPicPr>
        <p:blipFill>
          <a:blip xmlns:r="http://schemas.openxmlformats.org/officeDocument/2006/relationships" r:embed="rId1"/>
          <a:stretch>
            <a:fillRect/>
          </a:stretch>
        </p:blipFill>
        <p:spPr>
          <a:xfrm rot="0">
            <a:off x="2722967" y="3868334"/>
            <a:ext cx="3698067" cy="2601447"/>
          </a:xfrm>
          <a:prstGeom prst="rec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598" name="Rectangle 1"/>
          <p:cNvSpPr/>
          <p:nvPr/>
        </p:nvSpPr>
        <p:spPr>
          <a:xfrm>
            <a:off x="2627784" y="355596"/>
            <a:ext cx="3827780" cy="891540"/>
          </a:xfrm>
          <a:prstGeom prst="rect"/>
          <a:noFill/>
        </p:spPr>
        <p:txBody>
          <a:bodyPr bIns="45720" lIns="91440" rIns="91440" tIns="45720" wrap="none">
            <a:spAutoFit/>
          </a:bodyPr>
          <a:p>
            <a:pPr algn="ctr"/>
            <a:r>
              <a:rPr b="1" dirty="0" sz="54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DEFINITION</a:t>
            </a:r>
            <a:endParaRPr b="1" cap="none" dirty="0" sz="5400" lang="en-US" spc="0"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endParaRPr>
          </a:p>
        </p:txBody>
      </p:sp>
      <p:sp>
        <p:nvSpPr>
          <p:cNvPr id="1048599" name="TextBox 2"/>
          <p:cNvSpPr txBox="1"/>
          <p:nvPr/>
        </p:nvSpPr>
        <p:spPr>
          <a:xfrm>
            <a:off x="329205" y="1247135"/>
            <a:ext cx="8424936" cy="1869441"/>
          </a:xfrm>
          <a:prstGeom prst="rect"/>
          <a:noFill/>
        </p:spPr>
        <p:txBody>
          <a:bodyPr rtlCol="0" wrap="square">
            <a:spAutoFit/>
          </a:bodyPr>
          <a:p>
            <a:r>
              <a:rPr dirty="0" sz="2400" lang="en-GB"/>
              <a:t>The term transgenic animal refers to an animal in which there has been a deliberate modification of the genome - the material responsible for inherited characteristics - in contrast to spontaneous mutation (FELASA September 1992, revised February 1995).</a:t>
            </a:r>
            <a:endParaRPr dirty="0" sz="2400" lang="en-IN"/>
          </a:p>
        </p:txBody>
      </p:sp>
      <p:pic>
        <p:nvPicPr>
          <p:cNvPr id="2097155" name=""/>
          <p:cNvPicPr>
            <a:picLocks/>
          </p:cNvPicPr>
          <p:nvPr/>
        </p:nvPicPr>
        <p:blipFill>
          <a:blip xmlns:r="http://schemas.openxmlformats.org/officeDocument/2006/relationships" r:embed="rId1"/>
          <a:stretch>
            <a:fillRect/>
          </a:stretch>
        </p:blipFill>
        <p:spPr>
          <a:xfrm rot="0">
            <a:off x="2127952" y="3429000"/>
            <a:ext cx="4827442" cy="2900795"/>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00" name="Rectangle 1"/>
          <p:cNvSpPr/>
          <p:nvPr/>
        </p:nvSpPr>
        <p:spPr>
          <a:xfrm>
            <a:off x="143510" y="209440"/>
            <a:ext cx="8856981" cy="891540"/>
          </a:xfrm>
          <a:prstGeom prst="rect"/>
          <a:noFill/>
        </p:spPr>
        <p:txBody>
          <a:bodyPr bIns="45720" lIns="91440" rIns="91440" tIns="45720" wrap="none">
            <a:spAutoFit/>
          </a:bodyPr>
          <a:p>
            <a:pPr algn="ctr"/>
            <a:r>
              <a:rPr b="1" cap="none" dirty="0" sz="5400" lang="en-US" spc="0"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GENE TRANSFER METHODS</a:t>
            </a:r>
            <a:endParaRPr b="1" cap="none" dirty="0" sz="5400" lang="en-US" spc="0"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endParaRPr>
          </a:p>
        </p:txBody>
      </p:sp>
      <p:sp>
        <p:nvSpPr>
          <p:cNvPr id="1048602" name=""/>
          <p:cNvSpPr txBox="1"/>
          <p:nvPr/>
        </p:nvSpPr>
        <p:spPr>
          <a:xfrm>
            <a:off x="572000" y="1100980"/>
            <a:ext cx="4000000" cy="510540"/>
          </a:xfrm>
          <a:prstGeom prst="rect"/>
        </p:spPr>
        <p:txBody>
          <a:bodyPr rtlCol="0" wrap="square">
            <a:spAutoFit/>
          </a:bodyPr>
          <a:p>
            <a:r>
              <a:rPr altLang="en-IN" sz="2800" lang="en-US">
                <a:solidFill>
                  <a:srgbClr val="000000"/>
                </a:solidFill>
              </a:rPr>
              <a:t>1</a:t>
            </a:r>
            <a:r>
              <a:rPr altLang="en-IN" sz="2800" lang="en-US">
                <a:solidFill>
                  <a:srgbClr val="000000"/>
                </a:solidFill>
              </a:rPr>
              <a:t>.</a:t>
            </a:r>
            <a:r>
              <a:rPr altLang="en-IN" sz="2800" lang="en-US">
                <a:solidFill>
                  <a:srgbClr val="000000"/>
                </a:solidFill>
              </a:rPr>
              <a:t> </a:t>
            </a:r>
            <a:r>
              <a:rPr altLang="en-IN" b="0" sz="2800" lang="en-US" u="sng">
                <a:solidFill>
                  <a:srgbClr val="0000FF"/>
                </a:solidFill>
              </a:rPr>
              <a:t>E</a:t>
            </a:r>
            <a:r>
              <a:rPr altLang="en-IN" b="0" sz="2800" lang="en-US" u="sng">
                <a:solidFill>
                  <a:srgbClr val="0000FF"/>
                </a:solidFill>
              </a:rPr>
              <a:t>l</a:t>
            </a:r>
            <a:r>
              <a:rPr altLang="en-IN" b="0" sz="2800" lang="en-US" u="sng">
                <a:solidFill>
                  <a:srgbClr val="0000FF"/>
                </a:solidFill>
              </a:rPr>
              <a:t>e</a:t>
            </a:r>
            <a:r>
              <a:rPr altLang="en-IN" b="0" sz="2800" lang="en-US" u="sng">
                <a:solidFill>
                  <a:srgbClr val="0000FF"/>
                </a:solidFill>
              </a:rPr>
              <a:t>c</a:t>
            </a:r>
            <a:r>
              <a:rPr altLang="en-IN" b="0" sz="2800" lang="en-US" u="sng">
                <a:solidFill>
                  <a:srgbClr val="0000FF"/>
                </a:solidFill>
              </a:rPr>
              <a:t>t</a:t>
            </a:r>
            <a:r>
              <a:rPr altLang="en-IN" b="0" sz="2800" lang="en-US" u="sng">
                <a:solidFill>
                  <a:srgbClr val="0000FF"/>
                </a:solidFill>
              </a:rPr>
              <a:t>r</a:t>
            </a:r>
            <a:r>
              <a:rPr altLang="en-IN" b="0" sz="2800" lang="en-US" u="sng">
                <a:solidFill>
                  <a:srgbClr val="0000FF"/>
                </a:solidFill>
              </a:rPr>
              <a:t>o</a:t>
            </a:r>
            <a:r>
              <a:rPr altLang="en-IN" b="0" sz="2800" lang="en-US" u="sng">
                <a:solidFill>
                  <a:srgbClr val="0000FF"/>
                </a:solidFill>
              </a:rPr>
              <a:t>p</a:t>
            </a:r>
            <a:r>
              <a:rPr altLang="en-IN" b="0" sz="2800" lang="en-US" u="sng">
                <a:solidFill>
                  <a:srgbClr val="0000FF"/>
                </a:solidFill>
              </a:rPr>
              <a:t>o</a:t>
            </a:r>
            <a:r>
              <a:rPr altLang="en-IN" b="0" sz="2800" lang="en-US" u="sng">
                <a:solidFill>
                  <a:srgbClr val="0000FF"/>
                </a:solidFill>
              </a:rPr>
              <a:t>r</a:t>
            </a:r>
            <a:r>
              <a:rPr altLang="en-IN" b="0" sz="2800" lang="en-US" u="sng">
                <a:solidFill>
                  <a:srgbClr val="0000FF"/>
                </a:solidFill>
              </a:rPr>
              <a:t>a</a:t>
            </a:r>
            <a:r>
              <a:rPr altLang="en-IN" b="0" sz="2800" lang="en-US" u="sng">
                <a:solidFill>
                  <a:srgbClr val="0000FF"/>
                </a:solidFill>
              </a:rPr>
              <a:t>t</a:t>
            </a:r>
            <a:r>
              <a:rPr altLang="en-IN" b="0" sz="2800" lang="en-US" u="sng">
                <a:solidFill>
                  <a:srgbClr val="0000FF"/>
                </a:solidFill>
              </a:rPr>
              <a:t>i</a:t>
            </a:r>
            <a:r>
              <a:rPr altLang="en-IN" b="0" sz="2800" lang="en-US" u="sng">
                <a:solidFill>
                  <a:srgbClr val="0000FF"/>
                </a:solidFill>
              </a:rPr>
              <a:t>o</a:t>
            </a:r>
            <a:r>
              <a:rPr altLang="en-IN" b="0" sz="2800" lang="en-US" u="sng">
                <a:solidFill>
                  <a:srgbClr val="0000FF"/>
                </a:solidFill>
              </a:rPr>
              <a:t>n</a:t>
            </a:r>
            <a:r>
              <a:rPr altLang="en-IN" b="0" sz="2800" lang="en-US" u="sng">
                <a:solidFill>
                  <a:srgbClr val="000000"/>
                </a:solidFill>
              </a:rPr>
              <a:t> </a:t>
            </a:r>
            <a:r>
              <a:rPr altLang="en-IN" b="0" sz="2800" lang="en-US" u="sng">
                <a:solidFill>
                  <a:srgbClr val="000000"/>
                </a:solidFill>
              </a:rPr>
              <a:t>:</a:t>
            </a:r>
            <a:endParaRPr b="0" sz="2800" lang="en-US" u="sng">
              <a:solidFill>
                <a:srgbClr val="000000"/>
              </a:solidFill>
            </a:endParaRPr>
          </a:p>
        </p:txBody>
      </p:sp>
      <p:pic>
        <p:nvPicPr>
          <p:cNvPr id="2097158" name=""/>
          <p:cNvPicPr>
            <a:picLocks/>
          </p:cNvPicPr>
          <p:nvPr/>
        </p:nvPicPr>
        <p:blipFill>
          <a:blip xmlns:r="http://schemas.openxmlformats.org/officeDocument/2006/relationships" r:embed="rId1"/>
          <a:stretch>
            <a:fillRect/>
          </a:stretch>
        </p:blipFill>
        <p:spPr>
          <a:xfrm rot="0">
            <a:off x="2590542" y="4166943"/>
            <a:ext cx="3962917" cy="2691057"/>
          </a:xfrm>
          <a:prstGeom prst="rect"/>
        </p:spPr>
      </p:pic>
      <p:sp>
        <p:nvSpPr>
          <p:cNvPr id="1048678" name=""/>
          <p:cNvSpPr txBox="1"/>
          <p:nvPr/>
        </p:nvSpPr>
        <p:spPr>
          <a:xfrm>
            <a:off x="988866" y="1808628"/>
            <a:ext cx="7166268" cy="2186940"/>
          </a:xfrm>
          <a:prstGeom prst="rect"/>
        </p:spPr>
        <p:txBody>
          <a:bodyPr rtlCol="0" wrap="square">
            <a:spAutoFit/>
          </a:bodyPr>
          <a:p>
            <a:pPr algn="l">
              <a:lnSpc>
                <a:spcPct val="100000"/>
              </a:lnSpc>
            </a:pPr>
            <a:r>
              <a:rPr sz="2800" lang="en-US">
                <a:solidFill>
                  <a:srgbClr val="000000"/>
                </a:solidFill>
              </a:rPr>
              <a:t>I</a:t>
            </a:r>
            <a:r>
              <a:rPr sz="2800" lang="en-US">
                <a:solidFill>
                  <a:srgbClr val="000000"/>
                </a:solidFill>
              </a:rPr>
              <a:t>t</a:t>
            </a:r>
            <a:r>
              <a:rPr sz="2800" lang="en-US">
                <a:solidFill>
                  <a:srgbClr val="000000"/>
                </a:solidFill>
              </a:rPr>
              <a:t> </a:t>
            </a:r>
            <a:r>
              <a:rPr sz="2800" lang="en-US">
                <a:solidFill>
                  <a:srgbClr val="000000"/>
                </a:solidFill>
              </a:rPr>
              <a:t>i</a:t>
            </a:r>
            <a:r>
              <a:rPr sz="2800" lang="en-US">
                <a:solidFill>
                  <a:srgbClr val="000000"/>
                </a:solidFill>
              </a:rPr>
              <a:t>s</a:t>
            </a:r>
            <a:r>
              <a:rPr sz="2800" lang="en-US">
                <a:solidFill>
                  <a:srgbClr val="000000"/>
                </a:solidFill>
              </a:rPr>
              <a:t> </a:t>
            </a:r>
            <a:r>
              <a:rPr sz="2800" lang="en-US">
                <a:solidFill>
                  <a:srgbClr val="000000"/>
                </a:solidFill>
              </a:rPr>
              <a:t>m</a:t>
            </a:r>
            <a:r>
              <a:rPr sz="2800" lang="en-US">
                <a:solidFill>
                  <a:srgbClr val="000000"/>
                </a:solidFill>
              </a:rPr>
              <a:t>o</a:t>
            </a:r>
            <a:r>
              <a:rPr sz="2800" lang="en-US">
                <a:solidFill>
                  <a:srgbClr val="000000"/>
                </a:solidFill>
              </a:rPr>
              <a:t>d</a:t>
            </a:r>
            <a:r>
              <a:rPr sz="2800" lang="en-US">
                <a:solidFill>
                  <a:srgbClr val="000000"/>
                </a:solidFill>
              </a:rPr>
              <a:t>e</a:t>
            </a:r>
            <a:r>
              <a:rPr sz="2800" lang="en-US">
                <a:solidFill>
                  <a:srgbClr val="000000"/>
                </a:solidFill>
              </a:rPr>
              <a:t>r</a:t>
            </a:r>
            <a:r>
              <a:rPr sz="2800" lang="en-US">
                <a:solidFill>
                  <a:srgbClr val="000000"/>
                </a:solidFill>
              </a:rPr>
              <a:t>n</a:t>
            </a:r>
            <a:r>
              <a:rPr sz="2800" lang="en-US">
                <a:solidFill>
                  <a:srgbClr val="000000"/>
                </a:solidFill>
              </a:rPr>
              <a:t> </a:t>
            </a:r>
            <a:r>
              <a:rPr sz="2800" lang="en-US">
                <a:solidFill>
                  <a:srgbClr val="000000"/>
                </a:solidFill>
              </a:rPr>
              <a:t>m</a:t>
            </a:r>
            <a:r>
              <a:rPr sz="2800" lang="en-US">
                <a:solidFill>
                  <a:srgbClr val="000000"/>
                </a:solidFill>
              </a:rPr>
              <a:t>e</a:t>
            </a:r>
            <a:r>
              <a:rPr sz="2800" lang="en-US">
                <a:solidFill>
                  <a:srgbClr val="000000"/>
                </a:solidFill>
              </a:rPr>
              <a:t>t</a:t>
            </a:r>
            <a:r>
              <a:rPr sz="2800" lang="en-US">
                <a:solidFill>
                  <a:srgbClr val="000000"/>
                </a:solidFill>
              </a:rPr>
              <a:t>h</a:t>
            </a:r>
            <a:r>
              <a:rPr sz="2800" lang="en-US">
                <a:solidFill>
                  <a:srgbClr val="000000"/>
                </a:solidFill>
              </a:rPr>
              <a:t>o</a:t>
            </a:r>
            <a:r>
              <a:rPr sz="2800" lang="en-US">
                <a:solidFill>
                  <a:srgbClr val="000000"/>
                </a:solidFill>
              </a:rPr>
              <a:t>d</a:t>
            </a:r>
            <a:r>
              <a:rPr sz="2800" lang="en-US">
                <a:solidFill>
                  <a:srgbClr val="000000"/>
                </a:solidFill>
              </a:rPr>
              <a:t> </a:t>
            </a:r>
            <a:r>
              <a:rPr sz="2800" lang="en-US">
                <a:solidFill>
                  <a:srgbClr val="000000"/>
                </a:solidFill>
              </a:rPr>
              <a:t>o</a:t>
            </a:r>
            <a:r>
              <a:rPr sz="2800" lang="en-US">
                <a:solidFill>
                  <a:srgbClr val="000000"/>
                </a:solidFill>
              </a:rPr>
              <a:t>f</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 </a:t>
            </a:r>
            <a:r>
              <a:rPr sz="2800" lang="en-US">
                <a:solidFill>
                  <a:srgbClr val="000000"/>
                </a:solidFill>
              </a:rPr>
              <a:t>g</a:t>
            </a:r>
            <a:r>
              <a:rPr sz="2800" lang="en-US">
                <a:solidFill>
                  <a:srgbClr val="000000"/>
                </a:solidFill>
              </a:rPr>
              <a:t>e</a:t>
            </a:r>
            <a:r>
              <a:rPr sz="2800" lang="en-US">
                <a:solidFill>
                  <a:srgbClr val="000000"/>
                </a:solidFill>
              </a:rPr>
              <a:t>n</a:t>
            </a:r>
            <a:r>
              <a:rPr sz="2800" lang="en-US">
                <a:solidFill>
                  <a:srgbClr val="000000"/>
                </a:solidFill>
              </a:rPr>
              <a:t>e</a:t>
            </a:r>
            <a:r>
              <a:rPr sz="2800" lang="en-US">
                <a:solidFill>
                  <a:srgbClr val="000000"/>
                </a:solidFill>
              </a:rPr>
              <a:t>t</a:t>
            </a:r>
            <a:r>
              <a:rPr sz="2800" lang="en-US">
                <a:solidFill>
                  <a:srgbClr val="000000"/>
                </a:solidFill>
              </a:rPr>
              <a:t>i</a:t>
            </a:r>
            <a:r>
              <a:rPr sz="2800" lang="en-US">
                <a:solidFill>
                  <a:srgbClr val="000000"/>
                </a:solidFill>
              </a:rPr>
              <a:t>c</a:t>
            </a:r>
            <a:r>
              <a:rPr sz="2800" lang="en-US">
                <a:solidFill>
                  <a:srgbClr val="000000"/>
                </a:solidFill>
              </a:rPr>
              <a:t> </a:t>
            </a:r>
            <a:r>
              <a:rPr sz="2800" lang="en-US">
                <a:solidFill>
                  <a:srgbClr val="000000"/>
                </a:solidFill>
              </a:rPr>
              <a:t>e</a:t>
            </a:r>
            <a:r>
              <a:rPr sz="2800" lang="en-US">
                <a:solidFill>
                  <a:srgbClr val="000000"/>
                </a:solidFill>
              </a:rPr>
              <a:t>n</a:t>
            </a:r>
            <a:r>
              <a:rPr sz="2800" lang="en-US">
                <a:solidFill>
                  <a:srgbClr val="000000"/>
                </a:solidFill>
              </a:rPr>
              <a:t>g</a:t>
            </a:r>
            <a:r>
              <a:rPr sz="2800" lang="en-US">
                <a:solidFill>
                  <a:srgbClr val="000000"/>
                </a:solidFill>
              </a:rPr>
              <a:t>ineering</a:t>
            </a:r>
            <a:r>
              <a:rPr sz="2800" lang="en-US">
                <a:solidFill>
                  <a:srgbClr val="000000"/>
                </a:solidFill>
              </a:rPr>
              <a:t> </a:t>
            </a:r>
            <a:r>
              <a:rPr sz="2800" lang="en-US">
                <a:solidFill>
                  <a:srgbClr val="000000"/>
                </a:solidFill>
              </a:rPr>
              <a:t>.</a:t>
            </a:r>
            <a:r>
              <a:rPr sz="2800" lang="en-US">
                <a:solidFill>
                  <a:srgbClr val="000000"/>
                </a:solidFill>
              </a:rPr>
              <a:t>I</a:t>
            </a:r>
            <a:r>
              <a:rPr sz="2800" lang="en-US">
                <a:solidFill>
                  <a:srgbClr val="000000"/>
                </a:solidFill>
              </a:rPr>
              <a:t>t</a:t>
            </a:r>
            <a:r>
              <a:rPr sz="2800" lang="en-US">
                <a:solidFill>
                  <a:srgbClr val="000000"/>
                </a:solidFill>
              </a:rPr>
              <a:t> </a:t>
            </a:r>
            <a:r>
              <a:rPr sz="2800" lang="en-US">
                <a:solidFill>
                  <a:srgbClr val="000000"/>
                </a:solidFill>
              </a:rPr>
              <a:t>i</a:t>
            </a:r>
            <a:r>
              <a:rPr sz="2800" lang="en-US">
                <a:solidFill>
                  <a:srgbClr val="000000"/>
                </a:solidFill>
              </a:rPr>
              <a:t>s</a:t>
            </a:r>
            <a:r>
              <a:rPr sz="2800" lang="en-US">
                <a:solidFill>
                  <a:srgbClr val="000000"/>
                </a:solidFill>
              </a:rPr>
              <a:t> </a:t>
            </a:r>
            <a:r>
              <a:rPr sz="2800" lang="en-US">
                <a:solidFill>
                  <a:srgbClr val="000000"/>
                </a:solidFill>
              </a:rPr>
              <a:t>b</a:t>
            </a:r>
            <a:r>
              <a:rPr sz="2800" lang="en-US">
                <a:solidFill>
                  <a:srgbClr val="000000"/>
                </a:solidFill>
              </a:rPr>
              <a:t>a</a:t>
            </a:r>
            <a:r>
              <a:rPr sz="2800" lang="en-US">
                <a:solidFill>
                  <a:srgbClr val="000000"/>
                </a:solidFill>
              </a:rPr>
              <a:t>s</a:t>
            </a:r>
            <a:r>
              <a:rPr sz="2800" lang="en-US">
                <a:solidFill>
                  <a:srgbClr val="000000"/>
                </a:solidFill>
              </a:rPr>
              <a:t>e</a:t>
            </a:r>
            <a:r>
              <a:rPr sz="2800" lang="en-US">
                <a:solidFill>
                  <a:srgbClr val="000000"/>
                </a:solidFill>
              </a:rPr>
              <a:t>d</a:t>
            </a:r>
            <a:r>
              <a:rPr sz="2800" lang="en-US">
                <a:solidFill>
                  <a:srgbClr val="000000"/>
                </a:solidFill>
              </a:rPr>
              <a:t> </a:t>
            </a:r>
            <a:r>
              <a:rPr sz="2800" lang="en-US">
                <a:solidFill>
                  <a:srgbClr val="000000"/>
                </a:solidFill>
              </a:rPr>
              <a:t>o</a:t>
            </a:r>
            <a:r>
              <a:rPr sz="2800" lang="en-US">
                <a:solidFill>
                  <a:srgbClr val="000000"/>
                </a:solidFill>
              </a:rPr>
              <a:t>n</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 </a:t>
            </a:r>
            <a:r>
              <a:rPr sz="2800" lang="en-US">
                <a:solidFill>
                  <a:srgbClr val="000000"/>
                </a:solidFill>
              </a:rPr>
              <a:t>p</a:t>
            </a:r>
            <a:r>
              <a:rPr sz="2800" lang="en-US">
                <a:solidFill>
                  <a:srgbClr val="000000"/>
                </a:solidFill>
              </a:rPr>
              <a:t>r</a:t>
            </a:r>
            <a:r>
              <a:rPr sz="2800" lang="en-US">
                <a:solidFill>
                  <a:srgbClr val="000000"/>
                </a:solidFill>
              </a:rPr>
              <a:t>i</a:t>
            </a:r>
            <a:r>
              <a:rPr sz="2800" lang="en-US">
                <a:solidFill>
                  <a:srgbClr val="000000"/>
                </a:solidFill>
              </a:rPr>
              <a:t>n</a:t>
            </a:r>
            <a:r>
              <a:rPr sz="2800" lang="en-US">
                <a:solidFill>
                  <a:srgbClr val="000000"/>
                </a:solidFill>
              </a:rPr>
              <a:t>c</a:t>
            </a:r>
            <a:r>
              <a:rPr sz="2800" lang="en-US">
                <a:solidFill>
                  <a:srgbClr val="000000"/>
                </a:solidFill>
              </a:rPr>
              <a:t>ipal</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a</a:t>
            </a:r>
            <a:r>
              <a:rPr sz="2800" lang="en-US">
                <a:solidFill>
                  <a:srgbClr val="000000"/>
                </a:solidFill>
              </a:rPr>
              <a:t>t</a:t>
            </a:r>
            <a:r>
              <a:rPr sz="2800" lang="en-US">
                <a:solidFill>
                  <a:srgbClr val="000000"/>
                </a:solidFill>
              </a:rPr>
              <a:t> </a:t>
            </a:r>
            <a:r>
              <a:rPr sz="2800" lang="en-US">
                <a:solidFill>
                  <a:srgbClr val="000000"/>
                </a:solidFill>
              </a:rPr>
              <a:t>e</a:t>
            </a:r>
            <a:r>
              <a:rPr sz="2800" lang="en-US">
                <a:solidFill>
                  <a:srgbClr val="000000"/>
                </a:solidFill>
              </a:rPr>
              <a:t>l</a:t>
            </a:r>
            <a:r>
              <a:rPr sz="2800" lang="en-US">
                <a:solidFill>
                  <a:srgbClr val="000000"/>
                </a:solidFill>
              </a:rPr>
              <a:t>e</a:t>
            </a:r>
            <a:r>
              <a:rPr sz="2800" lang="en-US">
                <a:solidFill>
                  <a:srgbClr val="000000"/>
                </a:solidFill>
              </a:rPr>
              <a:t>c</a:t>
            </a:r>
            <a:r>
              <a:rPr sz="2800" lang="en-US">
                <a:solidFill>
                  <a:srgbClr val="000000"/>
                </a:solidFill>
              </a:rPr>
              <a:t>t</a:t>
            </a:r>
            <a:r>
              <a:rPr sz="2800" lang="en-US">
                <a:solidFill>
                  <a:srgbClr val="000000"/>
                </a:solidFill>
              </a:rPr>
              <a:t>r</a:t>
            </a:r>
            <a:r>
              <a:rPr sz="2800" lang="en-US">
                <a:solidFill>
                  <a:srgbClr val="000000"/>
                </a:solidFill>
              </a:rPr>
              <a:t>ic</a:t>
            </a:r>
            <a:r>
              <a:rPr sz="2800" lang="en-US">
                <a:solidFill>
                  <a:srgbClr val="000000"/>
                </a:solidFill>
              </a:rPr>
              <a:t> </a:t>
            </a:r>
            <a:r>
              <a:rPr sz="2800" lang="en-US">
                <a:solidFill>
                  <a:srgbClr val="000000"/>
                </a:solidFill>
              </a:rPr>
              <a:t>p</a:t>
            </a:r>
            <a:r>
              <a:rPr sz="2800" lang="en-US">
                <a:solidFill>
                  <a:srgbClr val="000000"/>
                </a:solidFill>
              </a:rPr>
              <a:t>u</a:t>
            </a:r>
            <a:r>
              <a:rPr sz="2800" lang="en-US">
                <a:solidFill>
                  <a:srgbClr val="000000"/>
                </a:solidFill>
              </a:rPr>
              <a:t>l</a:t>
            </a:r>
            <a:r>
              <a:rPr sz="2800" lang="en-US">
                <a:solidFill>
                  <a:srgbClr val="000000"/>
                </a:solidFill>
              </a:rPr>
              <a:t>s</a:t>
            </a:r>
            <a:r>
              <a:rPr sz="2800" lang="en-US">
                <a:solidFill>
                  <a:srgbClr val="000000"/>
                </a:solidFill>
              </a:rPr>
              <a:t>e</a:t>
            </a:r>
            <a:r>
              <a:rPr sz="2800" lang="en-US">
                <a:solidFill>
                  <a:srgbClr val="000000"/>
                </a:solidFill>
              </a:rPr>
              <a:t> </a:t>
            </a:r>
            <a:r>
              <a:rPr sz="2800" lang="en-US">
                <a:solidFill>
                  <a:srgbClr val="000000"/>
                </a:solidFill>
              </a:rPr>
              <a:t>c</a:t>
            </a:r>
            <a:r>
              <a:rPr sz="2800" lang="en-US">
                <a:solidFill>
                  <a:srgbClr val="000000"/>
                </a:solidFill>
              </a:rPr>
              <a:t>a</a:t>
            </a:r>
            <a:r>
              <a:rPr sz="2800" lang="en-US">
                <a:solidFill>
                  <a:srgbClr val="000000"/>
                </a:solidFill>
              </a:rPr>
              <a:t>n</a:t>
            </a:r>
            <a:r>
              <a:rPr sz="2800" lang="en-US">
                <a:solidFill>
                  <a:srgbClr val="000000"/>
                </a:solidFill>
              </a:rPr>
              <a:t> </a:t>
            </a:r>
            <a:r>
              <a:rPr sz="2800" lang="en-US">
                <a:solidFill>
                  <a:srgbClr val="000000"/>
                </a:solidFill>
              </a:rPr>
              <a:t>i</a:t>
            </a:r>
            <a:r>
              <a:rPr sz="2800" lang="en-US">
                <a:solidFill>
                  <a:srgbClr val="000000"/>
                </a:solidFill>
              </a:rPr>
              <a:t>n</a:t>
            </a:r>
            <a:r>
              <a:rPr sz="2800" lang="en-US">
                <a:solidFill>
                  <a:srgbClr val="000000"/>
                </a:solidFill>
              </a:rPr>
              <a:t>d</a:t>
            </a:r>
            <a:r>
              <a:rPr sz="2800" lang="en-US">
                <a:solidFill>
                  <a:srgbClr val="000000"/>
                </a:solidFill>
              </a:rPr>
              <a:t>u</a:t>
            </a:r>
            <a:r>
              <a:rPr sz="2800" lang="en-US">
                <a:solidFill>
                  <a:srgbClr val="000000"/>
                </a:solidFill>
              </a:rPr>
              <a:t>c</a:t>
            </a:r>
            <a:r>
              <a:rPr sz="2800" lang="en-US">
                <a:solidFill>
                  <a:srgbClr val="000000"/>
                </a:solidFill>
              </a:rPr>
              <a:t>e</a:t>
            </a:r>
            <a:r>
              <a:rPr sz="2800" lang="en-US">
                <a:solidFill>
                  <a:srgbClr val="000000"/>
                </a:solidFill>
              </a:rPr>
              <a:t> </a:t>
            </a:r>
            <a:r>
              <a:rPr sz="2800" lang="en-US">
                <a:solidFill>
                  <a:srgbClr val="000000"/>
                </a:solidFill>
              </a:rPr>
              <a:t>c</a:t>
            </a:r>
            <a:r>
              <a:rPr sz="2800" lang="en-US">
                <a:solidFill>
                  <a:srgbClr val="000000"/>
                </a:solidFill>
              </a:rPr>
              <a:t>e</a:t>
            </a:r>
            <a:r>
              <a:rPr sz="2800" lang="en-US">
                <a:solidFill>
                  <a:srgbClr val="000000"/>
                </a:solidFill>
              </a:rPr>
              <a:t>l</a:t>
            </a:r>
            <a:r>
              <a:rPr sz="2800" lang="en-US">
                <a:solidFill>
                  <a:srgbClr val="000000"/>
                </a:solidFill>
              </a:rPr>
              <a:t>l</a:t>
            </a:r>
            <a:r>
              <a:rPr sz="2800" lang="en-US">
                <a:solidFill>
                  <a:srgbClr val="000000"/>
                </a:solidFill>
              </a:rPr>
              <a:t> </a:t>
            </a:r>
            <a:r>
              <a:rPr sz="2800" lang="en-US">
                <a:solidFill>
                  <a:srgbClr val="000000"/>
                </a:solidFill>
              </a:rPr>
              <a:t>m</a:t>
            </a:r>
            <a:r>
              <a:rPr sz="2800" lang="en-US">
                <a:solidFill>
                  <a:srgbClr val="000000"/>
                </a:solidFill>
              </a:rPr>
              <a:t>e</a:t>
            </a:r>
            <a:r>
              <a:rPr sz="2800" lang="en-US">
                <a:solidFill>
                  <a:srgbClr val="000000"/>
                </a:solidFill>
              </a:rPr>
              <a:t>m</a:t>
            </a:r>
            <a:r>
              <a:rPr sz="2800" lang="en-US">
                <a:solidFill>
                  <a:srgbClr val="000000"/>
                </a:solidFill>
              </a:rPr>
              <a:t>b</a:t>
            </a:r>
            <a:r>
              <a:rPr sz="2800" lang="en-US">
                <a:solidFill>
                  <a:srgbClr val="000000"/>
                </a:solidFill>
              </a:rPr>
              <a:t>rane</a:t>
            </a:r>
            <a:r>
              <a:rPr sz="2800" lang="en-US">
                <a:solidFill>
                  <a:srgbClr val="000000"/>
                </a:solidFill>
              </a:rPr>
              <a:t> </a:t>
            </a:r>
            <a:r>
              <a:rPr sz="2800" lang="en-US">
                <a:solidFill>
                  <a:srgbClr val="000000"/>
                </a:solidFill>
              </a:rPr>
              <a:t>t</a:t>
            </a:r>
            <a:r>
              <a:rPr sz="2800" lang="en-US">
                <a:solidFill>
                  <a:srgbClr val="000000"/>
                </a:solidFill>
              </a:rPr>
              <a:t>o</a:t>
            </a:r>
            <a:r>
              <a:rPr sz="2800" lang="en-US">
                <a:solidFill>
                  <a:srgbClr val="000000"/>
                </a:solidFill>
              </a:rPr>
              <a:t> </a:t>
            </a:r>
            <a:r>
              <a:rPr sz="2800" lang="en-US">
                <a:solidFill>
                  <a:srgbClr val="000000"/>
                </a:solidFill>
              </a:rPr>
              <a:t>f</a:t>
            </a:r>
            <a:r>
              <a:rPr sz="2800" lang="en-US">
                <a:solidFill>
                  <a:srgbClr val="000000"/>
                </a:solidFill>
              </a:rPr>
              <a:t>u</a:t>
            </a:r>
            <a:r>
              <a:rPr sz="2800" lang="en-US">
                <a:solidFill>
                  <a:srgbClr val="000000"/>
                </a:solidFill>
              </a:rPr>
              <a:t>s</a:t>
            </a:r>
            <a:r>
              <a:rPr sz="2800" lang="en-US">
                <a:solidFill>
                  <a:srgbClr val="000000"/>
                </a:solidFill>
              </a:rPr>
              <a:t>e</a:t>
            </a:r>
            <a:r>
              <a:rPr sz="2800" lang="en-US">
                <a:solidFill>
                  <a:srgbClr val="000000"/>
                </a:solidFill>
              </a:rPr>
              <a:t> </a:t>
            </a:r>
            <a:r>
              <a:rPr sz="2800" lang="en-US">
                <a:solidFill>
                  <a:srgbClr val="000000"/>
                </a:solidFill>
              </a:rPr>
              <a:t>.</a:t>
            </a:r>
            <a:r>
              <a:rPr sz="2800" lang="en-US">
                <a:solidFill>
                  <a:srgbClr val="000000"/>
                </a:solidFill>
              </a:rPr>
              <a:t>T</a:t>
            </a:r>
            <a:r>
              <a:rPr sz="2800" lang="en-US">
                <a:solidFill>
                  <a:srgbClr val="000000"/>
                </a:solidFill>
              </a:rPr>
              <a:t>h</a:t>
            </a:r>
            <a:r>
              <a:rPr sz="2800" lang="en-US">
                <a:solidFill>
                  <a:srgbClr val="000000"/>
                </a:solidFill>
              </a:rPr>
              <a:t>i</a:t>
            </a:r>
            <a:r>
              <a:rPr sz="2800" lang="en-US">
                <a:solidFill>
                  <a:srgbClr val="000000"/>
                </a:solidFill>
              </a:rPr>
              <a:t>s</a:t>
            </a:r>
            <a:r>
              <a:rPr sz="2800" lang="en-US">
                <a:solidFill>
                  <a:srgbClr val="000000"/>
                </a:solidFill>
              </a:rPr>
              <a:t> </a:t>
            </a:r>
            <a:r>
              <a:rPr sz="2800" lang="en-US">
                <a:solidFill>
                  <a:srgbClr val="000000"/>
                </a:solidFill>
              </a:rPr>
              <a:t>t</a:t>
            </a:r>
            <a:r>
              <a:rPr sz="2800" lang="en-US">
                <a:solidFill>
                  <a:srgbClr val="000000"/>
                </a:solidFill>
              </a:rPr>
              <a:t>e</a:t>
            </a:r>
            <a:r>
              <a:rPr sz="2800" lang="en-US">
                <a:solidFill>
                  <a:srgbClr val="000000"/>
                </a:solidFill>
              </a:rPr>
              <a:t>c</a:t>
            </a:r>
            <a:r>
              <a:rPr sz="2800" lang="en-US">
                <a:solidFill>
                  <a:srgbClr val="000000"/>
                </a:solidFill>
              </a:rPr>
              <a:t>h</a:t>
            </a:r>
            <a:r>
              <a:rPr sz="2800" lang="en-US">
                <a:solidFill>
                  <a:srgbClr val="000000"/>
                </a:solidFill>
              </a:rPr>
              <a:t>n</a:t>
            </a:r>
            <a:r>
              <a:rPr sz="2800" lang="en-US">
                <a:solidFill>
                  <a:srgbClr val="000000"/>
                </a:solidFill>
              </a:rPr>
              <a:t>ique</a:t>
            </a:r>
            <a:r>
              <a:rPr sz="2800" lang="en-US">
                <a:solidFill>
                  <a:srgbClr val="000000"/>
                </a:solidFill>
              </a:rPr>
              <a:t> </a:t>
            </a:r>
            <a:r>
              <a:rPr sz="2800" lang="en-US">
                <a:solidFill>
                  <a:srgbClr val="000000"/>
                </a:solidFill>
              </a:rPr>
              <a:t>i</a:t>
            </a:r>
            <a:r>
              <a:rPr sz="2800" lang="en-US">
                <a:solidFill>
                  <a:srgbClr val="000000"/>
                </a:solidFill>
              </a:rPr>
              <a:t>n</a:t>
            </a:r>
            <a:r>
              <a:rPr sz="2800" lang="en-US">
                <a:solidFill>
                  <a:srgbClr val="000000"/>
                </a:solidFill>
              </a:rPr>
              <a:t>v</a:t>
            </a:r>
            <a:r>
              <a:rPr sz="2800" lang="en-US">
                <a:solidFill>
                  <a:srgbClr val="000000"/>
                </a:solidFill>
              </a:rPr>
              <a:t>olves</a:t>
            </a:r>
            <a:r>
              <a:rPr sz="2800" lang="en-US">
                <a:solidFill>
                  <a:srgbClr val="000000"/>
                </a:solidFill>
              </a:rPr>
              <a:t> </a:t>
            </a:r>
            <a:r>
              <a:rPr sz="2800" lang="en-US">
                <a:solidFill>
                  <a:srgbClr val="000000"/>
                </a:solidFill>
              </a:rPr>
              <a:t>e</a:t>
            </a:r>
            <a:r>
              <a:rPr sz="2800" lang="en-US">
                <a:solidFill>
                  <a:srgbClr val="000000"/>
                </a:solidFill>
              </a:rPr>
              <a:t>l</a:t>
            </a:r>
            <a:r>
              <a:rPr sz="2800" lang="en-US">
                <a:solidFill>
                  <a:srgbClr val="000000"/>
                </a:solidFill>
              </a:rPr>
              <a:t>e</a:t>
            </a:r>
            <a:r>
              <a:rPr sz="2800" lang="en-US">
                <a:solidFill>
                  <a:srgbClr val="000000"/>
                </a:solidFill>
              </a:rPr>
              <a:t>c</a:t>
            </a:r>
            <a:r>
              <a:rPr sz="2800" lang="en-US">
                <a:solidFill>
                  <a:srgbClr val="000000"/>
                </a:solidFill>
              </a:rPr>
              <a:t>t</a:t>
            </a:r>
            <a:r>
              <a:rPr sz="2800" lang="en-US">
                <a:solidFill>
                  <a:srgbClr val="000000"/>
                </a:solidFill>
              </a:rPr>
              <a:t>r</a:t>
            </a:r>
            <a:r>
              <a:rPr sz="2800" lang="en-US">
                <a:solidFill>
                  <a:srgbClr val="000000"/>
                </a:solidFill>
              </a:rPr>
              <a:t>ic</a:t>
            </a:r>
            <a:r>
              <a:rPr sz="2800" lang="en-US">
                <a:solidFill>
                  <a:srgbClr val="000000"/>
                </a:solidFill>
              </a:rPr>
              <a:t> </a:t>
            </a:r>
            <a:r>
              <a:rPr sz="2800" lang="en-US">
                <a:solidFill>
                  <a:srgbClr val="000000"/>
                </a:solidFill>
              </a:rPr>
              <a:t>f</a:t>
            </a:r>
            <a:r>
              <a:rPr sz="2800" lang="en-US">
                <a:solidFill>
                  <a:srgbClr val="000000"/>
                </a:solidFill>
              </a:rPr>
              <a:t>i</a:t>
            </a:r>
            <a:r>
              <a:rPr sz="2800" lang="en-US">
                <a:solidFill>
                  <a:srgbClr val="000000"/>
                </a:solidFill>
              </a:rPr>
              <a:t>e</a:t>
            </a:r>
            <a:r>
              <a:rPr sz="2800" lang="en-US">
                <a:solidFill>
                  <a:srgbClr val="000000"/>
                </a:solidFill>
              </a:rPr>
              <a:t>ld</a:t>
            </a:r>
            <a:r>
              <a:rPr sz="2800" lang="en-US">
                <a:solidFill>
                  <a:srgbClr val="000000"/>
                </a:solidFill>
              </a:rPr>
              <a:t> </a:t>
            </a:r>
            <a:r>
              <a:rPr sz="2800" lang="en-US">
                <a:solidFill>
                  <a:srgbClr val="000000"/>
                </a:solidFill>
              </a:rPr>
              <a:t>m</a:t>
            </a:r>
            <a:r>
              <a:rPr sz="2800" lang="en-US">
                <a:solidFill>
                  <a:srgbClr val="000000"/>
                </a:solidFill>
              </a:rPr>
              <a:t>e</a:t>
            </a:r>
            <a:r>
              <a:rPr sz="2800" lang="en-US">
                <a:solidFill>
                  <a:srgbClr val="000000"/>
                </a:solidFill>
              </a:rPr>
              <a:t>d</a:t>
            </a:r>
            <a:r>
              <a:rPr sz="2800" lang="en-US">
                <a:solidFill>
                  <a:srgbClr val="000000"/>
                </a:solidFill>
              </a:rPr>
              <a:t>i</a:t>
            </a:r>
            <a:r>
              <a:rPr sz="2800" lang="en-US">
                <a:solidFill>
                  <a:srgbClr val="000000"/>
                </a:solidFill>
              </a:rPr>
              <a:t>a</a:t>
            </a:r>
            <a:r>
              <a:rPr sz="2800" lang="en-US">
                <a:solidFill>
                  <a:srgbClr val="000000"/>
                </a:solidFill>
              </a:rPr>
              <a:t>t</a:t>
            </a:r>
            <a:r>
              <a:rPr sz="2800" lang="en-US">
                <a:solidFill>
                  <a:srgbClr val="000000"/>
                </a:solidFill>
              </a:rPr>
              <a:t>e</a:t>
            </a:r>
            <a:r>
              <a:rPr sz="2800" lang="en-US">
                <a:solidFill>
                  <a:srgbClr val="000000"/>
                </a:solidFill>
              </a:rPr>
              <a:t>d</a:t>
            </a:r>
            <a:r>
              <a:rPr sz="2800" lang="en-US">
                <a:solidFill>
                  <a:srgbClr val="000000"/>
                </a:solidFill>
              </a:rPr>
              <a:t> </a:t>
            </a:r>
            <a:r>
              <a:rPr sz="2800" lang="en-US">
                <a:solidFill>
                  <a:srgbClr val="000000"/>
                </a:solidFill>
              </a:rPr>
              <a:t>m</a:t>
            </a:r>
            <a:r>
              <a:rPr sz="2800" lang="en-US">
                <a:solidFill>
                  <a:srgbClr val="000000"/>
                </a:solidFill>
              </a:rPr>
              <a:t>e</a:t>
            </a:r>
            <a:r>
              <a:rPr sz="2800" lang="en-US">
                <a:solidFill>
                  <a:srgbClr val="000000"/>
                </a:solidFill>
              </a:rPr>
              <a:t>m</a:t>
            </a:r>
            <a:r>
              <a:rPr sz="2800" lang="en-US">
                <a:solidFill>
                  <a:srgbClr val="000000"/>
                </a:solidFill>
              </a:rPr>
              <a:t>b</a:t>
            </a:r>
            <a:r>
              <a:rPr sz="2800" lang="en-US">
                <a:solidFill>
                  <a:srgbClr val="000000"/>
                </a:solidFill>
              </a:rPr>
              <a:t>r</a:t>
            </a:r>
            <a:r>
              <a:rPr sz="2800" lang="en-US">
                <a:solidFill>
                  <a:srgbClr val="000000"/>
                </a:solidFill>
              </a:rPr>
              <a:t>a</a:t>
            </a:r>
            <a:r>
              <a:rPr sz="2800" lang="en-US">
                <a:solidFill>
                  <a:srgbClr val="000000"/>
                </a:solidFill>
              </a:rPr>
              <a:t>ne</a:t>
            </a:r>
            <a:r>
              <a:rPr sz="2800" lang="en-US">
                <a:solidFill>
                  <a:srgbClr val="000000"/>
                </a:solidFill>
              </a:rPr>
              <a:t> </a:t>
            </a:r>
            <a:r>
              <a:rPr sz="2800" lang="en-US">
                <a:solidFill>
                  <a:srgbClr val="000000"/>
                </a:solidFill>
              </a:rPr>
              <a:t>p</a:t>
            </a:r>
            <a:r>
              <a:rPr sz="2800" lang="en-US">
                <a:solidFill>
                  <a:srgbClr val="000000"/>
                </a:solidFill>
              </a:rPr>
              <a:t>e</a:t>
            </a:r>
            <a:r>
              <a:rPr sz="2800" lang="en-US">
                <a:solidFill>
                  <a:srgbClr val="000000"/>
                </a:solidFill>
              </a:rPr>
              <a:t>r</a:t>
            </a:r>
            <a:r>
              <a:rPr sz="2800" lang="en-US">
                <a:solidFill>
                  <a:srgbClr val="000000"/>
                </a:solidFill>
              </a:rPr>
              <a:t>m</a:t>
            </a:r>
            <a:r>
              <a:rPr sz="2800" lang="en-US">
                <a:solidFill>
                  <a:srgbClr val="000000"/>
                </a:solidFill>
              </a:rPr>
              <a:t>e</a:t>
            </a:r>
            <a:r>
              <a:rPr sz="2800" lang="en-US">
                <a:solidFill>
                  <a:srgbClr val="000000"/>
                </a:solidFill>
              </a:rPr>
              <a:t>a</a:t>
            </a:r>
            <a:r>
              <a:rPr sz="2800" lang="en-US">
                <a:solidFill>
                  <a:srgbClr val="000000"/>
                </a:solidFill>
              </a:rPr>
              <a:t>b</a:t>
            </a:r>
            <a:r>
              <a:rPr sz="2800" lang="en-US">
                <a:solidFill>
                  <a:srgbClr val="000000"/>
                </a:solidFill>
              </a:rPr>
              <a:t>i</a:t>
            </a:r>
            <a:r>
              <a:rPr sz="2800" lang="en-US">
                <a:solidFill>
                  <a:srgbClr val="000000"/>
                </a:solidFill>
              </a:rPr>
              <a:t>l</a:t>
            </a:r>
            <a:r>
              <a:rPr sz="2800" lang="en-US">
                <a:solidFill>
                  <a:srgbClr val="000000"/>
                </a:solidFill>
              </a:rPr>
              <a:t>i</a:t>
            </a:r>
            <a:r>
              <a:rPr sz="2800" lang="en-US">
                <a:solidFill>
                  <a:srgbClr val="000000"/>
                </a:solidFill>
              </a:rPr>
              <a:t>z</a:t>
            </a:r>
            <a:r>
              <a:rPr sz="2800" lang="en-US">
                <a:solidFill>
                  <a:srgbClr val="000000"/>
                </a:solidFill>
              </a:rPr>
              <a:t>a</a:t>
            </a:r>
            <a:r>
              <a:rPr sz="2800" lang="en-US">
                <a:solidFill>
                  <a:srgbClr val="000000"/>
                </a:solidFill>
              </a:rPr>
              <a:t>t</a:t>
            </a:r>
            <a:r>
              <a:rPr sz="2800" lang="en-US">
                <a:solidFill>
                  <a:srgbClr val="000000"/>
                </a:solidFill>
              </a:rPr>
              <a:t>i</a:t>
            </a:r>
            <a:r>
              <a:rPr sz="2800" lang="en-US">
                <a:solidFill>
                  <a:srgbClr val="000000"/>
                </a:solidFill>
              </a:rPr>
              <a:t>o</a:t>
            </a:r>
            <a:r>
              <a:rPr sz="2800" lang="en-US">
                <a:solidFill>
                  <a:srgbClr val="000000"/>
                </a:solidFill>
              </a:rPr>
              <a:t>n</a:t>
            </a:r>
            <a:r>
              <a:rPr sz="2800" lang="en-US">
                <a:solidFill>
                  <a:srgbClr val="000000"/>
                </a:solidFill>
              </a:rPr>
              <a:t>.</a:t>
            </a:r>
            <a:endParaRPr sz="2800" lang="en-US">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8" name=""/>
        <p:cNvGrpSpPr/>
        <p:nvPr/>
      </p:nvGrpSpPr>
      <p:grpSpPr>
        <a:xfrm>
          <a:off x="0" y="0"/>
          <a:ext cx="0" cy="0"/>
          <a:chOff x="0" y="0"/>
          <a:chExt cx="0" cy="0"/>
        </a:xfrm>
      </p:grpSpPr>
      <p:pic>
        <p:nvPicPr>
          <p:cNvPr id="2097163" name=""/>
          <p:cNvPicPr>
            <a:picLocks/>
          </p:cNvPicPr>
          <p:nvPr/>
        </p:nvPicPr>
        <p:blipFill>
          <a:blip xmlns:r="http://schemas.openxmlformats.org/officeDocument/2006/relationships" r:embed="rId1"/>
          <a:stretch>
            <a:fillRect/>
          </a:stretch>
        </p:blipFill>
        <p:spPr>
          <a:xfrm rot="0">
            <a:off x="2542498" y="4000683"/>
            <a:ext cx="4059005" cy="2418194"/>
          </a:xfrm>
          <a:prstGeom prst="rect"/>
        </p:spPr>
      </p:pic>
      <p:sp>
        <p:nvSpPr>
          <p:cNvPr id="1048679" name=""/>
          <p:cNvSpPr txBox="1"/>
          <p:nvPr/>
        </p:nvSpPr>
        <p:spPr>
          <a:xfrm>
            <a:off x="828512" y="937997"/>
            <a:ext cx="4000000" cy="510540"/>
          </a:xfrm>
          <a:prstGeom prst="rect"/>
        </p:spPr>
        <p:txBody>
          <a:bodyPr rtlCol="0" wrap="square">
            <a:spAutoFit/>
          </a:bodyPr>
          <a:p>
            <a:r>
              <a:rPr sz="2800" lang="en-US">
                <a:solidFill>
                  <a:srgbClr val="000000"/>
                </a:solidFill>
              </a:rPr>
              <a:t>2</a:t>
            </a:r>
            <a:r>
              <a:rPr sz="2800" lang="en-US">
                <a:solidFill>
                  <a:srgbClr val="000000"/>
                </a:solidFill>
              </a:rPr>
              <a:t>.</a:t>
            </a:r>
            <a:r>
              <a:rPr sz="2800" lang="en-US">
                <a:solidFill>
                  <a:srgbClr val="000000"/>
                </a:solidFill>
              </a:rPr>
              <a:t> </a:t>
            </a:r>
            <a:r>
              <a:rPr sz="2800" lang="en-US" u="sng">
                <a:solidFill>
                  <a:srgbClr val="0000FF"/>
                </a:solidFill>
              </a:rPr>
              <a:t>L</a:t>
            </a:r>
            <a:r>
              <a:rPr sz="2800" lang="en-US" u="sng">
                <a:solidFill>
                  <a:srgbClr val="0000FF"/>
                </a:solidFill>
              </a:rPr>
              <a:t>i</a:t>
            </a:r>
            <a:r>
              <a:rPr sz="2800" lang="en-US" u="sng">
                <a:solidFill>
                  <a:srgbClr val="0000FF"/>
                </a:solidFill>
              </a:rPr>
              <a:t>p</a:t>
            </a:r>
            <a:r>
              <a:rPr sz="2800" lang="en-US" u="sng">
                <a:solidFill>
                  <a:srgbClr val="0000FF"/>
                </a:solidFill>
              </a:rPr>
              <a:t>o</a:t>
            </a:r>
            <a:r>
              <a:rPr sz="2800" lang="en-US" u="sng">
                <a:solidFill>
                  <a:srgbClr val="0000FF"/>
                </a:solidFill>
              </a:rPr>
              <a:t>f</a:t>
            </a:r>
            <a:r>
              <a:rPr sz="2800" lang="en-US" u="sng">
                <a:solidFill>
                  <a:srgbClr val="0000FF"/>
                </a:solidFill>
              </a:rPr>
              <a:t>e</a:t>
            </a:r>
            <a:r>
              <a:rPr sz="2800" lang="en-US" u="sng">
                <a:solidFill>
                  <a:srgbClr val="0000FF"/>
                </a:solidFill>
              </a:rPr>
              <a:t>c</a:t>
            </a:r>
            <a:r>
              <a:rPr sz="2800" lang="en-US" u="sng">
                <a:solidFill>
                  <a:srgbClr val="0000FF"/>
                </a:solidFill>
              </a:rPr>
              <a:t>t</a:t>
            </a:r>
            <a:r>
              <a:rPr sz="2800" lang="en-US" u="sng">
                <a:solidFill>
                  <a:srgbClr val="0000FF"/>
                </a:solidFill>
              </a:rPr>
              <a:t>i</a:t>
            </a:r>
            <a:r>
              <a:rPr sz="2800" lang="en-US" u="sng">
                <a:solidFill>
                  <a:srgbClr val="0000FF"/>
                </a:solidFill>
              </a:rPr>
              <a:t>o</a:t>
            </a:r>
            <a:r>
              <a:rPr sz="2800" lang="en-US" u="sng">
                <a:solidFill>
                  <a:srgbClr val="0000FF"/>
                </a:solidFill>
              </a:rPr>
              <a:t>n</a:t>
            </a:r>
            <a:r>
              <a:rPr sz="2800" lang="en-US">
                <a:solidFill>
                  <a:srgbClr val="000000"/>
                </a:solidFill>
              </a:rPr>
              <a:t> </a:t>
            </a:r>
            <a:r>
              <a:rPr sz="2800" lang="en-US">
                <a:solidFill>
                  <a:srgbClr val="000000"/>
                </a:solidFill>
              </a:rPr>
              <a:t>:</a:t>
            </a:r>
            <a:endParaRPr sz="2800" lang="en-US">
              <a:solidFill>
                <a:srgbClr val="000000"/>
              </a:solidFill>
            </a:endParaRPr>
          </a:p>
        </p:txBody>
      </p:sp>
      <p:sp>
        <p:nvSpPr>
          <p:cNvPr id="1048680" name=""/>
          <p:cNvSpPr txBox="1"/>
          <p:nvPr/>
        </p:nvSpPr>
        <p:spPr>
          <a:xfrm>
            <a:off x="1313602" y="1840690"/>
            <a:ext cx="6975830" cy="1767840"/>
          </a:xfrm>
          <a:prstGeom prst="rect"/>
        </p:spPr>
        <p:txBody>
          <a:bodyPr rtlCol="0" wrap="square">
            <a:spAutoFit/>
          </a:bodyPr>
          <a:p>
            <a:r>
              <a:rPr sz="2800" lang="en-US">
                <a:solidFill>
                  <a:srgbClr val="000000"/>
                </a:solidFill>
              </a:rPr>
              <a:t>L</a:t>
            </a:r>
            <a:r>
              <a:rPr sz="2800" lang="en-US">
                <a:solidFill>
                  <a:srgbClr val="000000"/>
                </a:solidFill>
              </a:rPr>
              <a:t>i</a:t>
            </a:r>
            <a:r>
              <a:rPr sz="2800" lang="en-US">
                <a:solidFill>
                  <a:srgbClr val="000000"/>
                </a:solidFill>
              </a:rPr>
              <a:t>p</a:t>
            </a:r>
            <a:r>
              <a:rPr sz="2800" lang="en-US">
                <a:solidFill>
                  <a:srgbClr val="000000"/>
                </a:solidFill>
              </a:rPr>
              <a:t>o</a:t>
            </a:r>
            <a:r>
              <a:rPr sz="2800" lang="en-US">
                <a:solidFill>
                  <a:srgbClr val="000000"/>
                </a:solidFill>
              </a:rPr>
              <a:t>s</a:t>
            </a:r>
            <a:r>
              <a:rPr sz="2800" lang="en-US">
                <a:solidFill>
                  <a:srgbClr val="000000"/>
                </a:solidFill>
              </a:rPr>
              <a:t>o</a:t>
            </a:r>
            <a:r>
              <a:rPr sz="2800" lang="en-US">
                <a:solidFill>
                  <a:srgbClr val="000000"/>
                </a:solidFill>
              </a:rPr>
              <a:t>m</a:t>
            </a:r>
            <a:r>
              <a:rPr sz="2800" lang="en-US">
                <a:solidFill>
                  <a:srgbClr val="000000"/>
                </a:solidFill>
              </a:rPr>
              <a:t>e</a:t>
            </a:r>
            <a:r>
              <a:rPr sz="2800" lang="en-US">
                <a:solidFill>
                  <a:srgbClr val="000000"/>
                </a:solidFill>
              </a:rPr>
              <a:t>s</a:t>
            </a:r>
            <a:r>
              <a:rPr sz="2800" lang="en-US">
                <a:solidFill>
                  <a:srgbClr val="000000"/>
                </a:solidFill>
              </a:rPr>
              <a:t> </a:t>
            </a:r>
            <a:r>
              <a:rPr sz="2800" lang="en-US">
                <a:solidFill>
                  <a:srgbClr val="000000"/>
                </a:solidFill>
              </a:rPr>
              <a:t>a</a:t>
            </a:r>
            <a:r>
              <a:rPr sz="2800" lang="en-US">
                <a:solidFill>
                  <a:srgbClr val="000000"/>
                </a:solidFill>
              </a:rPr>
              <a:t>r</a:t>
            </a:r>
            <a:r>
              <a:rPr sz="2800" lang="en-US">
                <a:solidFill>
                  <a:srgbClr val="000000"/>
                </a:solidFill>
              </a:rPr>
              <a:t>e</a:t>
            </a:r>
            <a:r>
              <a:rPr sz="2800" lang="en-US">
                <a:solidFill>
                  <a:srgbClr val="000000"/>
                </a:solidFill>
              </a:rPr>
              <a:t> </a:t>
            </a:r>
            <a:r>
              <a:rPr sz="2800" lang="en-US">
                <a:solidFill>
                  <a:srgbClr val="000000"/>
                </a:solidFill>
              </a:rPr>
              <a:t>c</a:t>
            </a:r>
            <a:r>
              <a:rPr sz="2800" lang="en-US">
                <a:solidFill>
                  <a:srgbClr val="000000"/>
                </a:solidFill>
              </a:rPr>
              <a:t>i</a:t>
            </a:r>
            <a:r>
              <a:rPr sz="2800" lang="en-US">
                <a:solidFill>
                  <a:srgbClr val="000000"/>
                </a:solidFill>
              </a:rPr>
              <a:t>r</a:t>
            </a:r>
            <a:r>
              <a:rPr sz="2800" lang="en-US">
                <a:solidFill>
                  <a:srgbClr val="000000"/>
                </a:solidFill>
              </a:rPr>
              <a:t>c</a:t>
            </a:r>
            <a:r>
              <a:rPr sz="2800" lang="en-US">
                <a:solidFill>
                  <a:srgbClr val="000000"/>
                </a:solidFill>
              </a:rPr>
              <a:t>u</a:t>
            </a:r>
            <a:r>
              <a:rPr sz="2800" lang="en-US">
                <a:solidFill>
                  <a:srgbClr val="000000"/>
                </a:solidFill>
              </a:rPr>
              <a:t>l</a:t>
            </a:r>
            <a:r>
              <a:rPr sz="2800" lang="en-US">
                <a:solidFill>
                  <a:srgbClr val="000000"/>
                </a:solidFill>
              </a:rPr>
              <a:t>a</a:t>
            </a:r>
            <a:r>
              <a:rPr sz="2800" lang="en-US">
                <a:solidFill>
                  <a:srgbClr val="000000"/>
                </a:solidFill>
              </a:rPr>
              <a:t>r</a:t>
            </a:r>
            <a:r>
              <a:rPr sz="2800" lang="en-US">
                <a:solidFill>
                  <a:srgbClr val="000000"/>
                </a:solidFill>
              </a:rPr>
              <a:t> </a:t>
            </a:r>
            <a:r>
              <a:rPr sz="2800" lang="en-US">
                <a:solidFill>
                  <a:srgbClr val="000000"/>
                </a:solidFill>
              </a:rPr>
              <a:t>lipid </a:t>
            </a:r>
            <a:r>
              <a:rPr sz="2800" lang="en-US">
                <a:solidFill>
                  <a:srgbClr val="000000"/>
                </a:solidFill>
              </a:rPr>
              <a:t>m</a:t>
            </a:r>
            <a:r>
              <a:rPr sz="2800" lang="en-US">
                <a:solidFill>
                  <a:srgbClr val="000000"/>
                </a:solidFill>
              </a:rPr>
              <a:t>o</a:t>
            </a:r>
            <a:r>
              <a:rPr sz="2800" lang="en-US">
                <a:solidFill>
                  <a:srgbClr val="000000"/>
                </a:solidFill>
              </a:rPr>
              <a:t>l</a:t>
            </a:r>
            <a:r>
              <a:rPr sz="2800" lang="en-US">
                <a:solidFill>
                  <a:srgbClr val="000000"/>
                </a:solidFill>
              </a:rPr>
              <a:t>e</a:t>
            </a:r>
            <a:r>
              <a:rPr sz="2800" lang="en-US">
                <a:solidFill>
                  <a:srgbClr val="000000"/>
                </a:solidFill>
              </a:rPr>
              <a:t>c</a:t>
            </a:r>
            <a:r>
              <a:rPr sz="2800" lang="en-US">
                <a:solidFill>
                  <a:srgbClr val="000000"/>
                </a:solidFill>
              </a:rPr>
              <a:t>u</a:t>
            </a:r>
            <a:r>
              <a:rPr sz="2800" lang="en-US">
                <a:solidFill>
                  <a:srgbClr val="000000"/>
                </a:solidFill>
              </a:rPr>
              <a:t>l</a:t>
            </a:r>
            <a:r>
              <a:rPr sz="2800" lang="en-US">
                <a:solidFill>
                  <a:srgbClr val="000000"/>
                </a:solidFill>
              </a:rPr>
              <a:t>es</a:t>
            </a:r>
            <a:r>
              <a:rPr sz="2800" lang="en-US">
                <a:solidFill>
                  <a:srgbClr val="000000"/>
                </a:solidFill>
              </a:rPr>
              <a:t>.</a:t>
            </a:r>
            <a:r>
              <a:rPr sz="2800" lang="en-US">
                <a:solidFill>
                  <a:srgbClr val="000000"/>
                </a:solidFill>
              </a:rPr>
              <a:t>I</a:t>
            </a:r>
            <a:r>
              <a:rPr sz="2800" lang="en-US">
                <a:solidFill>
                  <a:srgbClr val="000000"/>
                </a:solidFill>
              </a:rPr>
              <a:t>t</a:t>
            </a:r>
            <a:r>
              <a:rPr sz="2800" lang="en-US">
                <a:solidFill>
                  <a:srgbClr val="000000"/>
                </a:solidFill>
              </a:rPr>
              <a:t> </a:t>
            </a:r>
            <a:r>
              <a:rPr sz="2800" lang="en-US">
                <a:solidFill>
                  <a:srgbClr val="000000"/>
                </a:solidFill>
              </a:rPr>
              <a:t>h</a:t>
            </a:r>
            <a:r>
              <a:rPr sz="2800" lang="en-US">
                <a:solidFill>
                  <a:srgbClr val="000000"/>
                </a:solidFill>
              </a:rPr>
              <a:t>a</a:t>
            </a:r>
            <a:r>
              <a:rPr sz="2800" lang="en-US">
                <a:solidFill>
                  <a:srgbClr val="000000"/>
                </a:solidFill>
              </a:rPr>
              <a:t>s</a:t>
            </a:r>
            <a:r>
              <a:rPr sz="2800" lang="en-US">
                <a:solidFill>
                  <a:srgbClr val="000000"/>
                </a:solidFill>
              </a:rPr>
              <a:t> </a:t>
            </a:r>
            <a:r>
              <a:rPr sz="2800" lang="en-US">
                <a:solidFill>
                  <a:srgbClr val="000000"/>
                </a:solidFill>
              </a:rPr>
              <a:t>a</a:t>
            </a:r>
            <a:r>
              <a:rPr sz="2800" lang="en-US">
                <a:solidFill>
                  <a:srgbClr val="000000"/>
                </a:solidFill>
              </a:rPr>
              <a:t>n</a:t>
            </a:r>
            <a:r>
              <a:rPr sz="2800" lang="en-US">
                <a:solidFill>
                  <a:srgbClr val="000000"/>
                </a:solidFill>
              </a:rPr>
              <a:t> </a:t>
            </a:r>
            <a:r>
              <a:rPr sz="2800" lang="en-US">
                <a:solidFill>
                  <a:srgbClr val="000000"/>
                </a:solidFill>
              </a:rPr>
              <a:t>a</a:t>
            </a:r>
            <a:r>
              <a:rPr sz="2800" lang="en-US">
                <a:solidFill>
                  <a:srgbClr val="000000"/>
                </a:solidFill>
              </a:rPr>
              <a:t>q</a:t>
            </a:r>
            <a:r>
              <a:rPr sz="2800" lang="en-US">
                <a:solidFill>
                  <a:srgbClr val="000000"/>
                </a:solidFill>
              </a:rPr>
              <a:t>u</a:t>
            </a:r>
            <a:r>
              <a:rPr sz="2800" lang="en-US">
                <a:solidFill>
                  <a:srgbClr val="000000"/>
                </a:solidFill>
              </a:rPr>
              <a:t>eous</a:t>
            </a:r>
            <a:r>
              <a:rPr sz="2800" lang="en-US">
                <a:solidFill>
                  <a:srgbClr val="000000"/>
                </a:solidFill>
              </a:rPr>
              <a:t> </a:t>
            </a:r>
            <a:r>
              <a:rPr sz="2800" lang="en-US">
                <a:solidFill>
                  <a:srgbClr val="000000"/>
                </a:solidFill>
              </a:rPr>
              <a:t>i</a:t>
            </a:r>
            <a:r>
              <a:rPr sz="2800" lang="en-US">
                <a:solidFill>
                  <a:srgbClr val="000000"/>
                </a:solidFill>
              </a:rPr>
              <a:t>n</a:t>
            </a:r>
            <a:r>
              <a:rPr sz="2800" lang="en-US">
                <a:solidFill>
                  <a:srgbClr val="000000"/>
                </a:solidFill>
              </a:rPr>
              <a:t>t</a:t>
            </a:r>
            <a:r>
              <a:rPr sz="2800" lang="en-US">
                <a:solidFill>
                  <a:srgbClr val="000000"/>
                </a:solidFill>
              </a:rPr>
              <a:t>e</a:t>
            </a:r>
            <a:r>
              <a:rPr sz="2800" lang="en-US">
                <a:solidFill>
                  <a:srgbClr val="000000"/>
                </a:solidFill>
              </a:rPr>
              <a:t>r</a:t>
            </a:r>
            <a:r>
              <a:rPr sz="2800" lang="en-US">
                <a:solidFill>
                  <a:srgbClr val="000000"/>
                </a:solidFill>
              </a:rPr>
              <a:t>i</a:t>
            </a:r>
            <a:r>
              <a:rPr sz="2800" lang="en-US">
                <a:solidFill>
                  <a:srgbClr val="000000"/>
                </a:solidFill>
              </a:rPr>
              <a:t>o</a:t>
            </a:r>
            <a:r>
              <a:rPr sz="2800" lang="en-US">
                <a:solidFill>
                  <a:srgbClr val="000000"/>
                </a:solidFill>
              </a:rPr>
              <a:t>r</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a</a:t>
            </a:r>
            <a:r>
              <a:rPr sz="2800" lang="en-US">
                <a:solidFill>
                  <a:srgbClr val="000000"/>
                </a:solidFill>
              </a:rPr>
              <a:t>t</a:t>
            </a:r>
            <a:r>
              <a:rPr sz="2800" lang="en-US">
                <a:solidFill>
                  <a:srgbClr val="000000"/>
                </a:solidFill>
              </a:rPr>
              <a:t> </a:t>
            </a:r>
            <a:r>
              <a:rPr sz="2800" lang="en-US">
                <a:solidFill>
                  <a:srgbClr val="000000"/>
                </a:solidFill>
              </a:rPr>
              <a:t>c</a:t>
            </a:r>
            <a:r>
              <a:rPr sz="2800" lang="en-US">
                <a:solidFill>
                  <a:srgbClr val="000000"/>
                </a:solidFill>
              </a:rPr>
              <a:t>a</a:t>
            </a:r>
            <a:r>
              <a:rPr sz="2800" lang="en-US">
                <a:solidFill>
                  <a:srgbClr val="000000"/>
                </a:solidFill>
              </a:rPr>
              <a:t>n</a:t>
            </a:r>
            <a:r>
              <a:rPr sz="2800" lang="en-US">
                <a:solidFill>
                  <a:srgbClr val="000000"/>
                </a:solidFill>
              </a:rPr>
              <a:t> </a:t>
            </a:r>
            <a:r>
              <a:rPr sz="2800" lang="en-US">
                <a:solidFill>
                  <a:srgbClr val="000000"/>
                </a:solidFill>
              </a:rPr>
              <a:t>c</a:t>
            </a:r>
            <a:r>
              <a:rPr sz="2800" lang="en-US">
                <a:solidFill>
                  <a:srgbClr val="000000"/>
                </a:solidFill>
              </a:rPr>
              <a:t>a</a:t>
            </a:r>
            <a:r>
              <a:rPr sz="2800" lang="en-US">
                <a:solidFill>
                  <a:srgbClr val="000000"/>
                </a:solidFill>
              </a:rPr>
              <a:t>r</a:t>
            </a:r>
            <a:r>
              <a:rPr sz="2800" lang="en-US">
                <a:solidFill>
                  <a:srgbClr val="000000"/>
                </a:solidFill>
              </a:rPr>
              <a:t>r</a:t>
            </a:r>
            <a:r>
              <a:rPr sz="2800" lang="en-US">
                <a:solidFill>
                  <a:srgbClr val="000000"/>
                </a:solidFill>
              </a:rPr>
              <a:t>y</a:t>
            </a:r>
            <a:r>
              <a:rPr sz="2800" lang="en-US">
                <a:solidFill>
                  <a:srgbClr val="000000"/>
                </a:solidFill>
              </a:rPr>
              <a:t> </a:t>
            </a:r>
            <a:r>
              <a:rPr sz="2800" lang="en-US">
                <a:solidFill>
                  <a:srgbClr val="000000"/>
                </a:solidFill>
              </a:rPr>
              <a:t>n</a:t>
            </a:r>
            <a:r>
              <a:rPr sz="2800" lang="en-US">
                <a:solidFill>
                  <a:srgbClr val="000000"/>
                </a:solidFill>
              </a:rPr>
              <a:t>u</a:t>
            </a:r>
            <a:r>
              <a:rPr sz="2800" lang="en-US">
                <a:solidFill>
                  <a:srgbClr val="000000"/>
                </a:solidFill>
              </a:rPr>
              <a:t>c</a:t>
            </a:r>
            <a:r>
              <a:rPr sz="2800" lang="en-US">
                <a:solidFill>
                  <a:srgbClr val="000000"/>
                </a:solidFill>
              </a:rPr>
              <a:t>l</a:t>
            </a:r>
            <a:r>
              <a:rPr sz="2800" lang="en-US">
                <a:solidFill>
                  <a:srgbClr val="000000"/>
                </a:solidFill>
              </a:rPr>
              <a:t>e</a:t>
            </a:r>
            <a:r>
              <a:rPr sz="2800" lang="en-US">
                <a:solidFill>
                  <a:srgbClr val="000000"/>
                </a:solidFill>
              </a:rPr>
              <a:t>i</a:t>
            </a:r>
            <a:r>
              <a:rPr sz="2800" lang="en-US">
                <a:solidFill>
                  <a:srgbClr val="000000"/>
                </a:solidFill>
              </a:rPr>
              <a:t>c</a:t>
            </a:r>
            <a:r>
              <a:rPr sz="2800" lang="en-US">
                <a:solidFill>
                  <a:srgbClr val="000000"/>
                </a:solidFill>
              </a:rPr>
              <a:t> </a:t>
            </a:r>
            <a:r>
              <a:rPr sz="2800" lang="en-US">
                <a:solidFill>
                  <a:srgbClr val="000000"/>
                </a:solidFill>
              </a:rPr>
              <a:t>a</a:t>
            </a:r>
            <a:r>
              <a:rPr sz="2800" lang="en-US">
                <a:solidFill>
                  <a:srgbClr val="000000"/>
                </a:solidFill>
              </a:rPr>
              <a:t>c</a:t>
            </a:r>
            <a:r>
              <a:rPr sz="2800" lang="en-US">
                <a:solidFill>
                  <a:srgbClr val="000000"/>
                </a:solidFill>
              </a:rPr>
              <a:t>i</a:t>
            </a:r>
            <a:r>
              <a:rPr sz="2800" lang="en-US">
                <a:solidFill>
                  <a:srgbClr val="000000"/>
                </a:solidFill>
              </a:rPr>
              <a:t>d</a:t>
            </a:r>
            <a:r>
              <a:rPr sz="2800" lang="en-US">
                <a:solidFill>
                  <a:srgbClr val="000000"/>
                </a:solidFill>
              </a:rPr>
              <a:t>s</a:t>
            </a:r>
            <a:r>
              <a:rPr sz="2800" lang="en-US">
                <a:solidFill>
                  <a:srgbClr val="000000"/>
                </a:solidFill>
              </a:rPr>
              <a:t> </a:t>
            </a:r>
            <a:r>
              <a:rPr sz="2800" lang="en-US">
                <a:solidFill>
                  <a:srgbClr val="000000"/>
                </a:solidFill>
              </a:rPr>
              <a:t>.</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 </a:t>
            </a:r>
            <a:r>
              <a:rPr sz="2800" lang="en-US">
                <a:solidFill>
                  <a:srgbClr val="000000"/>
                </a:solidFill>
              </a:rPr>
              <a:t>l</a:t>
            </a:r>
            <a:r>
              <a:rPr sz="2800" lang="en-US">
                <a:solidFill>
                  <a:srgbClr val="000000"/>
                </a:solidFill>
              </a:rPr>
              <a:t>i</a:t>
            </a:r>
            <a:r>
              <a:rPr sz="2800" lang="en-US">
                <a:solidFill>
                  <a:srgbClr val="000000"/>
                </a:solidFill>
              </a:rPr>
              <a:t>p</a:t>
            </a:r>
            <a:r>
              <a:rPr sz="2800" lang="en-US">
                <a:solidFill>
                  <a:srgbClr val="000000"/>
                </a:solidFill>
              </a:rPr>
              <a:t>o</a:t>
            </a:r>
            <a:r>
              <a:rPr sz="2800" lang="en-US">
                <a:solidFill>
                  <a:srgbClr val="000000"/>
                </a:solidFill>
              </a:rPr>
              <a:t>s</a:t>
            </a:r>
            <a:r>
              <a:rPr sz="2800" lang="en-US">
                <a:solidFill>
                  <a:srgbClr val="000000"/>
                </a:solidFill>
              </a:rPr>
              <a:t>o</a:t>
            </a:r>
            <a:r>
              <a:rPr sz="2800" lang="en-US">
                <a:solidFill>
                  <a:srgbClr val="000000"/>
                </a:solidFill>
              </a:rPr>
              <a:t>m</a:t>
            </a:r>
            <a:r>
              <a:rPr sz="2800" lang="en-US">
                <a:solidFill>
                  <a:srgbClr val="000000"/>
                </a:solidFill>
              </a:rPr>
              <a:t>es</a:t>
            </a:r>
            <a:r>
              <a:rPr sz="2800" lang="en-US">
                <a:solidFill>
                  <a:srgbClr val="000000"/>
                </a:solidFill>
              </a:rPr>
              <a:t> </a:t>
            </a:r>
            <a:r>
              <a:rPr sz="2800" lang="en-US">
                <a:solidFill>
                  <a:srgbClr val="000000"/>
                </a:solidFill>
              </a:rPr>
              <a:t>m</a:t>
            </a:r>
            <a:r>
              <a:rPr sz="2800" lang="en-US">
                <a:solidFill>
                  <a:srgbClr val="000000"/>
                </a:solidFill>
              </a:rPr>
              <a:t>e</a:t>
            </a:r>
            <a:r>
              <a:rPr sz="2800" lang="en-US">
                <a:solidFill>
                  <a:srgbClr val="000000"/>
                </a:solidFill>
              </a:rPr>
              <a:t>d</a:t>
            </a:r>
            <a:r>
              <a:rPr sz="2800" lang="en-US">
                <a:solidFill>
                  <a:srgbClr val="000000"/>
                </a:solidFill>
              </a:rPr>
              <a:t>i</a:t>
            </a:r>
            <a:r>
              <a:rPr sz="2800" lang="en-US">
                <a:solidFill>
                  <a:srgbClr val="000000"/>
                </a:solidFill>
              </a:rPr>
              <a:t>a</a:t>
            </a:r>
            <a:r>
              <a:rPr sz="2800" lang="en-US">
                <a:solidFill>
                  <a:srgbClr val="000000"/>
                </a:solidFill>
              </a:rPr>
              <a:t>t</a:t>
            </a:r>
            <a:r>
              <a:rPr sz="2800" lang="en-US">
                <a:solidFill>
                  <a:srgbClr val="000000"/>
                </a:solidFill>
              </a:rPr>
              <a:t>e</a:t>
            </a:r>
            <a:r>
              <a:rPr sz="2800" lang="en-US">
                <a:solidFill>
                  <a:srgbClr val="000000"/>
                </a:solidFill>
              </a:rPr>
              <a:t>d</a:t>
            </a:r>
            <a:r>
              <a:rPr sz="2800" lang="en-US">
                <a:solidFill>
                  <a:srgbClr val="000000"/>
                </a:solidFill>
              </a:rPr>
              <a:t> </a:t>
            </a:r>
            <a:r>
              <a:rPr sz="2800" lang="en-US">
                <a:solidFill>
                  <a:srgbClr val="000000"/>
                </a:solidFill>
              </a:rPr>
              <a:t>g</a:t>
            </a:r>
            <a:r>
              <a:rPr sz="2800" lang="en-US">
                <a:solidFill>
                  <a:srgbClr val="000000"/>
                </a:solidFill>
              </a:rPr>
              <a:t>e</a:t>
            </a:r>
            <a:r>
              <a:rPr sz="2800" lang="en-US">
                <a:solidFill>
                  <a:srgbClr val="000000"/>
                </a:solidFill>
              </a:rPr>
              <a:t>n</a:t>
            </a:r>
            <a:r>
              <a:rPr sz="2800" lang="en-US">
                <a:solidFill>
                  <a:srgbClr val="000000"/>
                </a:solidFill>
              </a:rPr>
              <a:t>e</a:t>
            </a:r>
            <a:r>
              <a:rPr sz="2800" lang="en-US">
                <a:solidFill>
                  <a:srgbClr val="000000"/>
                </a:solidFill>
              </a:rPr>
              <a:t> </a:t>
            </a:r>
            <a:r>
              <a:rPr sz="2800" lang="en-US">
                <a:solidFill>
                  <a:srgbClr val="000000"/>
                </a:solidFill>
              </a:rPr>
              <a:t>t</a:t>
            </a:r>
            <a:r>
              <a:rPr sz="2800" lang="en-US">
                <a:solidFill>
                  <a:srgbClr val="000000"/>
                </a:solidFill>
              </a:rPr>
              <a:t>r</a:t>
            </a:r>
            <a:r>
              <a:rPr sz="2800" lang="en-US">
                <a:solidFill>
                  <a:srgbClr val="000000"/>
                </a:solidFill>
              </a:rPr>
              <a:t>a</a:t>
            </a:r>
            <a:r>
              <a:rPr sz="2800" lang="en-US">
                <a:solidFill>
                  <a:srgbClr val="000000"/>
                </a:solidFill>
              </a:rPr>
              <a:t>n</a:t>
            </a:r>
            <a:r>
              <a:rPr sz="2800" lang="en-US">
                <a:solidFill>
                  <a:srgbClr val="000000"/>
                </a:solidFill>
              </a:rPr>
              <a:t>s</a:t>
            </a:r>
            <a:r>
              <a:rPr sz="2800" lang="en-US">
                <a:solidFill>
                  <a:srgbClr val="000000"/>
                </a:solidFill>
              </a:rPr>
              <a:t>fer</a:t>
            </a:r>
            <a:r>
              <a:rPr sz="2800" lang="en-US">
                <a:solidFill>
                  <a:srgbClr val="000000"/>
                </a:solidFill>
              </a:rPr>
              <a:t> </a:t>
            </a:r>
            <a:r>
              <a:rPr sz="2800" lang="en-US">
                <a:solidFill>
                  <a:srgbClr val="000000"/>
                </a:solidFill>
              </a:rPr>
              <a:t>i</a:t>
            </a:r>
            <a:r>
              <a:rPr sz="2800" lang="en-US">
                <a:solidFill>
                  <a:srgbClr val="000000"/>
                </a:solidFill>
              </a:rPr>
              <a:t>s</a:t>
            </a:r>
            <a:r>
              <a:rPr sz="2800" lang="en-US">
                <a:solidFill>
                  <a:srgbClr val="000000"/>
                </a:solidFill>
              </a:rPr>
              <a:t> </a:t>
            </a:r>
            <a:r>
              <a:rPr sz="2800" lang="en-US">
                <a:solidFill>
                  <a:srgbClr val="000000"/>
                </a:solidFill>
              </a:rPr>
              <a:t>k</a:t>
            </a:r>
            <a:r>
              <a:rPr sz="2800" lang="en-US">
                <a:solidFill>
                  <a:srgbClr val="000000"/>
                </a:solidFill>
              </a:rPr>
              <a:t>n</a:t>
            </a:r>
            <a:r>
              <a:rPr sz="2800" lang="en-US">
                <a:solidFill>
                  <a:srgbClr val="000000"/>
                </a:solidFill>
              </a:rPr>
              <a:t>o</a:t>
            </a:r>
            <a:r>
              <a:rPr sz="2800" lang="en-US">
                <a:solidFill>
                  <a:srgbClr val="000000"/>
                </a:solidFill>
              </a:rPr>
              <a:t>w</a:t>
            </a:r>
            <a:r>
              <a:rPr sz="2800" lang="en-US">
                <a:solidFill>
                  <a:srgbClr val="000000"/>
                </a:solidFill>
              </a:rPr>
              <a:t>n</a:t>
            </a:r>
            <a:r>
              <a:rPr sz="2800" lang="en-US">
                <a:solidFill>
                  <a:srgbClr val="000000"/>
                </a:solidFill>
              </a:rPr>
              <a:t> </a:t>
            </a:r>
            <a:r>
              <a:rPr sz="2800" lang="en-US">
                <a:solidFill>
                  <a:srgbClr val="000000"/>
                </a:solidFill>
              </a:rPr>
              <a:t>a</a:t>
            </a:r>
            <a:r>
              <a:rPr sz="2800" lang="en-US">
                <a:solidFill>
                  <a:srgbClr val="000000"/>
                </a:solidFill>
              </a:rPr>
              <a:t>s</a:t>
            </a:r>
            <a:r>
              <a:rPr sz="2800" lang="en-US">
                <a:solidFill>
                  <a:srgbClr val="000000"/>
                </a:solidFill>
              </a:rPr>
              <a:t> </a:t>
            </a:r>
            <a:r>
              <a:rPr sz="2800" lang="en-US">
                <a:solidFill>
                  <a:srgbClr val="000000"/>
                </a:solidFill>
              </a:rPr>
              <a:t>Lipofection</a:t>
            </a:r>
            <a:r>
              <a:rPr sz="2800" lang="en-US">
                <a:solidFill>
                  <a:srgbClr val="000000"/>
                </a:solidFill>
              </a:rPr>
              <a:t>.</a:t>
            </a:r>
            <a:endParaRPr sz="2800" lang="en-US">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pic>
        <p:nvPicPr>
          <p:cNvPr id="2097164" name=""/>
          <p:cNvPicPr>
            <a:picLocks/>
          </p:cNvPicPr>
          <p:nvPr/>
        </p:nvPicPr>
        <p:blipFill>
          <a:blip xmlns:r="http://schemas.openxmlformats.org/officeDocument/2006/relationships" r:embed="rId1"/>
          <a:stretch>
            <a:fillRect/>
          </a:stretch>
        </p:blipFill>
        <p:spPr>
          <a:xfrm rot="0">
            <a:off x="2658836" y="4317813"/>
            <a:ext cx="3826327" cy="2628887"/>
          </a:xfrm>
          <a:prstGeom prst="rect"/>
        </p:spPr>
      </p:pic>
      <p:sp>
        <p:nvSpPr>
          <p:cNvPr id="1048681" name=""/>
          <p:cNvSpPr txBox="1"/>
          <p:nvPr/>
        </p:nvSpPr>
        <p:spPr>
          <a:xfrm>
            <a:off x="979482" y="764728"/>
            <a:ext cx="4000000" cy="510540"/>
          </a:xfrm>
          <a:prstGeom prst="rect"/>
        </p:spPr>
        <p:txBody>
          <a:bodyPr rtlCol="0" wrap="square">
            <a:spAutoFit/>
          </a:bodyPr>
          <a:p>
            <a:r>
              <a:rPr sz="2800" lang="en-US">
                <a:solidFill>
                  <a:srgbClr val="000000"/>
                </a:solidFill>
              </a:rPr>
              <a:t>3</a:t>
            </a:r>
            <a:r>
              <a:rPr sz="2800" lang="en-US">
                <a:solidFill>
                  <a:srgbClr val="000000"/>
                </a:solidFill>
              </a:rPr>
              <a:t>.</a:t>
            </a:r>
            <a:r>
              <a:rPr sz="2800" lang="en-US">
                <a:solidFill>
                  <a:srgbClr val="000000"/>
                </a:solidFill>
              </a:rPr>
              <a:t> </a:t>
            </a:r>
            <a:r>
              <a:rPr sz="2800" lang="en-US" u="sng">
                <a:solidFill>
                  <a:srgbClr val="0000FF"/>
                </a:solidFill>
              </a:rPr>
              <a:t>M</a:t>
            </a:r>
            <a:r>
              <a:rPr sz="2800" lang="en-US" u="sng">
                <a:solidFill>
                  <a:srgbClr val="0000FF"/>
                </a:solidFill>
              </a:rPr>
              <a:t>i</a:t>
            </a:r>
            <a:r>
              <a:rPr sz="2800" lang="en-US" u="sng">
                <a:solidFill>
                  <a:srgbClr val="0000FF"/>
                </a:solidFill>
              </a:rPr>
              <a:t>c</a:t>
            </a:r>
            <a:r>
              <a:rPr sz="2800" lang="en-US" u="sng">
                <a:solidFill>
                  <a:srgbClr val="0000FF"/>
                </a:solidFill>
              </a:rPr>
              <a:t>r</a:t>
            </a:r>
            <a:r>
              <a:rPr sz="2800" lang="en-US" u="sng">
                <a:solidFill>
                  <a:srgbClr val="0000FF"/>
                </a:solidFill>
              </a:rPr>
              <a:t>o</a:t>
            </a:r>
            <a:r>
              <a:rPr sz="2800" lang="en-US" u="sng">
                <a:solidFill>
                  <a:srgbClr val="0000FF"/>
                </a:solidFill>
              </a:rPr>
              <a:t>i</a:t>
            </a:r>
            <a:r>
              <a:rPr sz="2800" lang="en-US" u="sng">
                <a:solidFill>
                  <a:srgbClr val="0000FF"/>
                </a:solidFill>
              </a:rPr>
              <a:t>n</a:t>
            </a:r>
            <a:r>
              <a:rPr sz="2800" lang="en-US" u="sng">
                <a:solidFill>
                  <a:srgbClr val="0000FF"/>
                </a:solidFill>
              </a:rPr>
              <a:t>j</a:t>
            </a:r>
            <a:r>
              <a:rPr sz="2800" lang="en-US" u="sng">
                <a:solidFill>
                  <a:srgbClr val="0000FF"/>
                </a:solidFill>
              </a:rPr>
              <a:t>e</a:t>
            </a:r>
            <a:r>
              <a:rPr sz="2800" lang="en-US" u="sng">
                <a:solidFill>
                  <a:srgbClr val="0000FF"/>
                </a:solidFill>
              </a:rPr>
              <a:t>c</a:t>
            </a:r>
            <a:r>
              <a:rPr sz="2800" lang="en-US" u="sng">
                <a:solidFill>
                  <a:srgbClr val="0000FF"/>
                </a:solidFill>
              </a:rPr>
              <a:t>t</a:t>
            </a:r>
            <a:r>
              <a:rPr sz="2800" lang="en-US" u="sng">
                <a:solidFill>
                  <a:srgbClr val="0000FF"/>
                </a:solidFill>
              </a:rPr>
              <a:t>i</a:t>
            </a:r>
            <a:r>
              <a:rPr sz="2800" lang="en-US" u="sng">
                <a:solidFill>
                  <a:srgbClr val="0000FF"/>
                </a:solidFill>
              </a:rPr>
              <a:t>o</a:t>
            </a:r>
            <a:r>
              <a:rPr sz="2800" lang="en-US" u="sng">
                <a:solidFill>
                  <a:srgbClr val="0000FF"/>
                </a:solidFill>
              </a:rPr>
              <a:t>n</a:t>
            </a:r>
            <a:r>
              <a:rPr sz="2800" lang="en-US">
                <a:solidFill>
                  <a:srgbClr val="000000"/>
                </a:solidFill>
              </a:rPr>
              <a:t> </a:t>
            </a:r>
            <a:r>
              <a:rPr sz="2800" lang="en-US">
                <a:solidFill>
                  <a:srgbClr val="000000"/>
                </a:solidFill>
              </a:rPr>
              <a:t>:</a:t>
            </a:r>
            <a:endParaRPr sz="2800" lang="en-US">
              <a:solidFill>
                <a:srgbClr val="000000"/>
              </a:solidFill>
            </a:endParaRPr>
          </a:p>
        </p:txBody>
      </p:sp>
      <p:sp>
        <p:nvSpPr>
          <p:cNvPr id="1048682" name=""/>
          <p:cNvSpPr txBox="1"/>
          <p:nvPr/>
        </p:nvSpPr>
        <p:spPr>
          <a:xfrm>
            <a:off x="1318523" y="1292673"/>
            <a:ext cx="6907149" cy="3025140"/>
          </a:xfrm>
          <a:prstGeom prst="rect"/>
        </p:spPr>
        <p:txBody>
          <a:bodyPr rtlCol="0" wrap="square">
            <a:spAutoFit/>
          </a:bodyPr>
          <a:p>
            <a:r>
              <a:rPr sz="2800" lang="en-US">
                <a:solidFill>
                  <a:srgbClr val="000000"/>
                </a:solidFill>
              </a:rPr>
              <a:t>The microinjection technique introduces DNA into animal cells (eggs, oocytes, and embryos) or plant protoplasts using a micropipette. This technique is more appropriate for producing transgenic mice. This process involves incorporating DNA straight into the cytoplasm or nucleus.</a:t>
            </a:r>
            <a:endParaRPr sz="2800" lang="en-US">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0" name=""/>
        <p:cNvGrpSpPr/>
        <p:nvPr/>
      </p:nvGrpSpPr>
      <p:grpSpPr>
        <a:xfrm>
          <a:off x="0" y="0"/>
          <a:ext cx="0" cy="0"/>
          <a:chOff x="0" y="0"/>
          <a:chExt cx="0" cy="0"/>
        </a:xfrm>
      </p:grpSpPr>
      <p:sp>
        <p:nvSpPr>
          <p:cNvPr id="1048683" name=""/>
          <p:cNvSpPr txBox="1"/>
          <p:nvPr/>
        </p:nvSpPr>
        <p:spPr>
          <a:xfrm>
            <a:off x="478176" y="621721"/>
            <a:ext cx="8016140" cy="510540"/>
          </a:xfrm>
          <a:prstGeom prst="rect"/>
        </p:spPr>
        <p:txBody>
          <a:bodyPr rtlCol="0" wrap="square">
            <a:spAutoFit/>
          </a:bodyPr>
          <a:p>
            <a:r>
              <a:rPr sz="2800" lang="en-US">
                <a:solidFill>
                  <a:srgbClr val="000000"/>
                </a:solidFill>
              </a:rPr>
              <a:t>4</a:t>
            </a:r>
            <a:r>
              <a:rPr sz="2800" lang="en-US">
                <a:solidFill>
                  <a:srgbClr val="000000"/>
                </a:solidFill>
              </a:rPr>
              <a:t>.</a:t>
            </a:r>
            <a:r>
              <a:rPr sz="2800" lang="en-US">
                <a:solidFill>
                  <a:srgbClr val="000000"/>
                </a:solidFill>
              </a:rPr>
              <a:t> </a:t>
            </a:r>
            <a:r>
              <a:rPr sz="2800" lang="en-US" u="sng">
                <a:solidFill>
                  <a:srgbClr val="0000FF"/>
                </a:solidFill>
              </a:rPr>
              <a:t>E</a:t>
            </a:r>
            <a:r>
              <a:rPr sz="2800" lang="en-US" u="sng">
                <a:solidFill>
                  <a:srgbClr val="0000FF"/>
                </a:solidFill>
              </a:rPr>
              <a:t>m</a:t>
            </a:r>
            <a:r>
              <a:rPr sz="2800" lang="en-US" u="sng">
                <a:solidFill>
                  <a:srgbClr val="0000FF"/>
                </a:solidFill>
              </a:rPr>
              <a:t>b</a:t>
            </a:r>
            <a:r>
              <a:rPr sz="2800" lang="en-US" u="sng">
                <a:solidFill>
                  <a:srgbClr val="0000FF"/>
                </a:solidFill>
              </a:rPr>
              <a:t>r</a:t>
            </a:r>
            <a:r>
              <a:rPr sz="2800" lang="en-US" u="sng">
                <a:solidFill>
                  <a:srgbClr val="0000FF"/>
                </a:solidFill>
              </a:rPr>
              <a:t>y</a:t>
            </a:r>
            <a:r>
              <a:rPr sz="2800" lang="en-US" u="sng">
                <a:solidFill>
                  <a:srgbClr val="0000FF"/>
                </a:solidFill>
              </a:rPr>
              <a:t>o</a:t>
            </a:r>
            <a:r>
              <a:rPr sz="2800" lang="en-US" u="sng">
                <a:solidFill>
                  <a:srgbClr val="0000FF"/>
                </a:solidFill>
              </a:rPr>
              <a:t>n</a:t>
            </a:r>
            <a:r>
              <a:rPr sz="2800" lang="en-US" u="sng">
                <a:solidFill>
                  <a:srgbClr val="0000FF"/>
                </a:solidFill>
              </a:rPr>
              <a:t>ic</a:t>
            </a:r>
            <a:r>
              <a:rPr sz="2800" lang="en-US" u="sng">
                <a:solidFill>
                  <a:srgbClr val="0000FF"/>
                </a:solidFill>
              </a:rPr>
              <a:t> </a:t>
            </a:r>
            <a:r>
              <a:rPr sz="2800" lang="en-US" u="sng">
                <a:solidFill>
                  <a:srgbClr val="0000FF"/>
                </a:solidFill>
              </a:rPr>
              <a:t>S</a:t>
            </a:r>
            <a:r>
              <a:rPr sz="2800" lang="en-US" u="sng">
                <a:solidFill>
                  <a:srgbClr val="0000FF"/>
                </a:solidFill>
              </a:rPr>
              <a:t>t</a:t>
            </a:r>
            <a:r>
              <a:rPr sz="2800" lang="en-US" u="sng">
                <a:solidFill>
                  <a:srgbClr val="0000FF"/>
                </a:solidFill>
              </a:rPr>
              <a:t>e</a:t>
            </a:r>
            <a:r>
              <a:rPr sz="2800" lang="en-US" u="sng">
                <a:solidFill>
                  <a:srgbClr val="0000FF"/>
                </a:solidFill>
              </a:rPr>
              <a:t>m</a:t>
            </a:r>
            <a:r>
              <a:rPr sz="2800" lang="en-US" u="sng">
                <a:solidFill>
                  <a:srgbClr val="0000FF"/>
                </a:solidFill>
              </a:rPr>
              <a:t> </a:t>
            </a:r>
            <a:r>
              <a:rPr sz="2800" lang="en-US" u="sng">
                <a:solidFill>
                  <a:srgbClr val="0000FF"/>
                </a:solidFill>
              </a:rPr>
              <a:t>C</a:t>
            </a:r>
            <a:r>
              <a:rPr sz="2800" lang="en-US" u="sng">
                <a:solidFill>
                  <a:srgbClr val="0000FF"/>
                </a:solidFill>
              </a:rPr>
              <a:t>e</a:t>
            </a:r>
            <a:r>
              <a:rPr sz="2800" lang="en-US" u="sng">
                <a:solidFill>
                  <a:srgbClr val="0000FF"/>
                </a:solidFill>
              </a:rPr>
              <a:t>l</a:t>
            </a:r>
            <a:r>
              <a:rPr sz="2800" lang="en-US" u="sng">
                <a:solidFill>
                  <a:srgbClr val="0000FF"/>
                </a:solidFill>
              </a:rPr>
              <a:t>l</a:t>
            </a:r>
            <a:r>
              <a:rPr sz="2800" lang="en-US" u="sng">
                <a:solidFill>
                  <a:srgbClr val="0000FF"/>
                </a:solidFill>
              </a:rPr>
              <a:t> </a:t>
            </a:r>
            <a:r>
              <a:rPr sz="2800" lang="en-US" u="sng">
                <a:solidFill>
                  <a:srgbClr val="0000FF"/>
                </a:solidFill>
              </a:rPr>
              <a:t>M</a:t>
            </a:r>
            <a:r>
              <a:rPr sz="2800" lang="en-US" u="sng">
                <a:solidFill>
                  <a:srgbClr val="0000FF"/>
                </a:solidFill>
              </a:rPr>
              <a:t>e</a:t>
            </a:r>
            <a:r>
              <a:rPr sz="2800" lang="en-US" u="sng">
                <a:solidFill>
                  <a:srgbClr val="0000FF"/>
                </a:solidFill>
              </a:rPr>
              <a:t>d</a:t>
            </a:r>
            <a:r>
              <a:rPr sz="2800" lang="en-US" u="sng">
                <a:solidFill>
                  <a:srgbClr val="0000FF"/>
                </a:solidFill>
              </a:rPr>
              <a:t>i</a:t>
            </a:r>
            <a:r>
              <a:rPr sz="2800" lang="en-US" u="sng">
                <a:solidFill>
                  <a:srgbClr val="0000FF"/>
                </a:solidFill>
              </a:rPr>
              <a:t>a</a:t>
            </a:r>
            <a:r>
              <a:rPr sz="2800" lang="en-US" u="sng">
                <a:solidFill>
                  <a:srgbClr val="0000FF"/>
                </a:solidFill>
              </a:rPr>
              <a:t>ted</a:t>
            </a:r>
            <a:r>
              <a:rPr sz="2800" lang="en-US" u="sng">
                <a:solidFill>
                  <a:srgbClr val="0000FF"/>
                </a:solidFill>
              </a:rPr>
              <a:t> </a:t>
            </a:r>
            <a:r>
              <a:rPr sz="2800" lang="en-US" u="sng">
                <a:solidFill>
                  <a:srgbClr val="0000FF"/>
                </a:solidFill>
              </a:rPr>
              <a:t>G</a:t>
            </a:r>
            <a:r>
              <a:rPr sz="2800" lang="en-US" u="sng">
                <a:solidFill>
                  <a:srgbClr val="0000FF"/>
                </a:solidFill>
              </a:rPr>
              <a:t>e</a:t>
            </a:r>
            <a:r>
              <a:rPr sz="2800" lang="en-US" u="sng">
                <a:solidFill>
                  <a:srgbClr val="0000FF"/>
                </a:solidFill>
              </a:rPr>
              <a:t>n</a:t>
            </a:r>
            <a:r>
              <a:rPr sz="2800" lang="en-US" u="sng">
                <a:solidFill>
                  <a:srgbClr val="0000FF"/>
                </a:solidFill>
              </a:rPr>
              <a:t>e</a:t>
            </a:r>
            <a:r>
              <a:rPr sz="2800" lang="en-US" u="sng">
                <a:solidFill>
                  <a:srgbClr val="0000FF"/>
                </a:solidFill>
              </a:rPr>
              <a:t> </a:t>
            </a:r>
            <a:r>
              <a:rPr sz="2800" lang="en-US" u="sng">
                <a:solidFill>
                  <a:srgbClr val="0000FF"/>
                </a:solidFill>
              </a:rPr>
              <a:t>T</a:t>
            </a:r>
            <a:r>
              <a:rPr sz="2800" lang="en-US" u="sng">
                <a:solidFill>
                  <a:srgbClr val="0000FF"/>
                </a:solidFill>
              </a:rPr>
              <a:t>r</a:t>
            </a:r>
            <a:r>
              <a:rPr sz="2800" lang="en-US" u="sng">
                <a:solidFill>
                  <a:srgbClr val="0000FF"/>
                </a:solidFill>
              </a:rPr>
              <a:t>a</a:t>
            </a:r>
            <a:r>
              <a:rPr sz="2800" lang="en-US" u="sng">
                <a:solidFill>
                  <a:srgbClr val="0000FF"/>
                </a:solidFill>
              </a:rPr>
              <a:t>n</a:t>
            </a:r>
            <a:r>
              <a:rPr sz="2800" lang="en-US" u="sng">
                <a:solidFill>
                  <a:srgbClr val="0000FF"/>
                </a:solidFill>
              </a:rPr>
              <a:t>sfer</a:t>
            </a:r>
            <a:r>
              <a:rPr sz="2800" lang="en-US">
                <a:solidFill>
                  <a:srgbClr val="000000"/>
                </a:solidFill>
              </a:rPr>
              <a:t> </a:t>
            </a:r>
            <a:r>
              <a:rPr sz="2800" lang="en-US">
                <a:solidFill>
                  <a:srgbClr val="000000"/>
                </a:solidFill>
              </a:rPr>
              <a:t>:</a:t>
            </a:r>
            <a:r>
              <a:rPr sz="2800" lang="en-US">
                <a:solidFill>
                  <a:srgbClr val="000000"/>
                </a:solidFill>
              </a:rPr>
              <a:t> </a:t>
            </a:r>
            <a:r>
              <a:rPr sz="2800" lang="en-US">
                <a:solidFill>
                  <a:srgbClr val="000000"/>
                </a:solidFill>
              </a:rPr>
              <a:t> </a:t>
            </a:r>
            <a:endParaRPr sz="2800" lang="en-US">
              <a:solidFill>
                <a:srgbClr val="000000"/>
              </a:solidFill>
            </a:endParaRPr>
          </a:p>
        </p:txBody>
      </p:sp>
      <p:sp>
        <p:nvSpPr>
          <p:cNvPr id="1048684" name=""/>
          <p:cNvSpPr txBox="1"/>
          <p:nvPr/>
        </p:nvSpPr>
        <p:spPr>
          <a:xfrm>
            <a:off x="882585" y="1333746"/>
            <a:ext cx="7207321" cy="3025140"/>
          </a:xfrm>
          <a:prstGeom prst="rect"/>
        </p:spPr>
        <p:txBody>
          <a:bodyPr rtlCol="0" wrap="square">
            <a:spAutoFit/>
          </a:bodyPr>
          <a:p>
            <a:r>
              <a:rPr sz="2800" lang="en-US">
                <a:solidFill>
                  <a:srgbClr val="000000"/>
                </a:solidFill>
              </a:rPr>
              <a:t>C</a:t>
            </a:r>
            <a:r>
              <a:rPr sz="2800" lang="en-US">
                <a:solidFill>
                  <a:srgbClr val="000000"/>
                </a:solidFill>
              </a:rPr>
              <a:t>e</a:t>
            </a:r>
            <a:r>
              <a:rPr sz="2800" lang="en-US">
                <a:solidFill>
                  <a:srgbClr val="000000"/>
                </a:solidFill>
              </a:rPr>
              <a:t>l</a:t>
            </a:r>
            <a:r>
              <a:rPr sz="2800" lang="en-US">
                <a:solidFill>
                  <a:srgbClr val="000000"/>
                </a:solidFill>
              </a:rPr>
              <a:t>l</a:t>
            </a:r>
            <a:r>
              <a:rPr sz="2800" lang="en-US">
                <a:solidFill>
                  <a:srgbClr val="000000"/>
                </a:solidFill>
              </a:rPr>
              <a:t>s</a:t>
            </a:r>
            <a:r>
              <a:rPr sz="2800" lang="en-US">
                <a:solidFill>
                  <a:srgbClr val="000000"/>
                </a:solidFill>
              </a:rPr>
              <a:t> </a:t>
            </a:r>
            <a:r>
              <a:rPr sz="2800" lang="en-US">
                <a:solidFill>
                  <a:srgbClr val="000000"/>
                </a:solidFill>
              </a:rPr>
              <a:t>f</a:t>
            </a:r>
            <a:r>
              <a:rPr sz="2800" lang="en-US">
                <a:solidFill>
                  <a:srgbClr val="000000"/>
                </a:solidFill>
              </a:rPr>
              <a:t>r</a:t>
            </a:r>
            <a:r>
              <a:rPr sz="2800" lang="en-US">
                <a:solidFill>
                  <a:srgbClr val="000000"/>
                </a:solidFill>
              </a:rPr>
              <a:t>o</a:t>
            </a:r>
            <a:r>
              <a:rPr sz="2800" lang="en-US">
                <a:solidFill>
                  <a:srgbClr val="000000"/>
                </a:solidFill>
              </a:rPr>
              <a:t>m</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 </a:t>
            </a:r>
            <a:r>
              <a:rPr sz="2800" lang="en-US">
                <a:solidFill>
                  <a:srgbClr val="000000"/>
                </a:solidFill>
              </a:rPr>
              <a:t>i</a:t>
            </a:r>
            <a:r>
              <a:rPr sz="2800" lang="en-US">
                <a:solidFill>
                  <a:srgbClr val="000000"/>
                </a:solidFill>
              </a:rPr>
              <a:t>n</a:t>
            </a:r>
            <a:r>
              <a:rPr sz="2800" lang="en-US">
                <a:solidFill>
                  <a:srgbClr val="000000"/>
                </a:solidFill>
              </a:rPr>
              <a:t>n</a:t>
            </a:r>
            <a:r>
              <a:rPr sz="2800" lang="en-US">
                <a:solidFill>
                  <a:srgbClr val="000000"/>
                </a:solidFill>
              </a:rPr>
              <a:t>e</a:t>
            </a:r>
            <a:r>
              <a:rPr sz="2800" lang="en-US">
                <a:solidFill>
                  <a:srgbClr val="000000"/>
                </a:solidFill>
              </a:rPr>
              <a:t>r</a:t>
            </a:r>
            <a:r>
              <a:rPr sz="2800" lang="en-US">
                <a:solidFill>
                  <a:srgbClr val="000000"/>
                </a:solidFill>
              </a:rPr>
              <a:t> </a:t>
            </a:r>
            <a:r>
              <a:rPr sz="2800" lang="en-US">
                <a:solidFill>
                  <a:srgbClr val="000000"/>
                </a:solidFill>
              </a:rPr>
              <a:t>c</a:t>
            </a:r>
            <a:r>
              <a:rPr sz="2800" lang="en-US">
                <a:solidFill>
                  <a:srgbClr val="000000"/>
                </a:solidFill>
              </a:rPr>
              <a:t>e</a:t>
            </a:r>
            <a:r>
              <a:rPr sz="2800" lang="en-US">
                <a:solidFill>
                  <a:srgbClr val="000000"/>
                </a:solidFill>
              </a:rPr>
              <a:t>l</a:t>
            </a:r>
            <a:r>
              <a:rPr sz="2800" lang="en-US">
                <a:solidFill>
                  <a:srgbClr val="000000"/>
                </a:solidFill>
              </a:rPr>
              <a:t>l</a:t>
            </a:r>
            <a:r>
              <a:rPr sz="2800" lang="en-US">
                <a:solidFill>
                  <a:srgbClr val="000000"/>
                </a:solidFill>
              </a:rPr>
              <a:t> </a:t>
            </a:r>
            <a:r>
              <a:rPr sz="2800" lang="en-US">
                <a:solidFill>
                  <a:srgbClr val="000000"/>
                </a:solidFill>
              </a:rPr>
              <a:t>m</a:t>
            </a:r>
            <a:r>
              <a:rPr sz="2800" lang="en-US">
                <a:solidFill>
                  <a:srgbClr val="000000"/>
                </a:solidFill>
              </a:rPr>
              <a:t>a</a:t>
            </a:r>
            <a:r>
              <a:rPr sz="2800" lang="en-US">
                <a:solidFill>
                  <a:srgbClr val="000000"/>
                </a:solidFill>
              </a:rPr>
              <a:t>s</a:t>
            </a:r>
            <a:r>
              <a:rPr sz="2800" lang="en-US">
                <a:solidFill>
                  <a:srgbClr val="000000"/>
                </a:solidFill>
              </a:rPr>
              <a:t>s</a:t>
            </a:r>
            <a:r>
              <a:rPr sz="2800" lang="en-US">
                <a:solidFill>
                  <a:srgbClr val="000000"/>
                </a:solidFill>
              </a:rPr>
              <a:t> </a:t>
            </a:r>
            <a:r>
              <a:rPr sz="2800" lang="en-US">
                <a:solidFill>
                  <a:srgbClr val="000000"/>
                </a:solidFill>
              </a:rPr>
              <a:t>o</a:t>
            </a:r>
            <a:r>
              <a:rPr sz="2800" lang="en-US">
                <a:solidFill>
                  <a:srgbClr val="000000"/>
                </a:solidFill>
              </a:rPr>
              <a:t>f</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 </a:t>
            </a:r>
            <a:r>
              <a:rPr sz="2800" lang="en-US">
                <a:solidFill>
                  <a:srgbClr val="000000"/>
                </a:solidFill>
              </a:rPr>
              <a:t>b</a:t>
            </a:r>
            <a:r>
              <a:rPr sz="2800" lang="en-US">
                <a:solidFill>
                  <a:srgbClr val="000000"/>
                </a:solidFill>
              </a:rPr>
              <a:t>l</a:t>
            </a:r>
            <a:r>
              <a:rPr sz="2800" lang="en-US">
                <a:solidFill>
                  <a:srgbClr val="000000"/>
                </a:solidFill>
              </a:rPr>
              <a:t>a</a:t>
            </a:r>
            <a:r>
              <a:rPr sz="2800" lang="en-US">
                <a:solidFill>
                  <a:srgbClr val="000000"/>
                </a:solidFill>
              </a:rPr>
              <a:t>s</a:t>
            </a:r>
            <a:r>
              <a:rPr sz="2800" lang="en-US">
                <a:solidFill>
                  <a:srgbClr val="000000"/>
                </a:solidFill>
              </a:rPr>
              <a:t>t</a:t>
            </a:r>
            <a:r>
              <a:rPr sz="2800" lang="en-US">
                <a:solidFill>
                  <a:srgbClr val="000000"/>
                </a:solidFill>
              </a:rPr>
              <a:t>o</a:t>
            </a:r>
            <a:r>
              <a:rPr sz="2800" lang="en-US">
                <a:solidFill>
                  <a:srgbClr val="000000"/>
                </a:solidFill>
              </a:rPr>
              <a:t>cyst</a:t>
            </a:r>
            <a:r>
              <a:rPr sz="2800" lang="en-US">
                <a:solidFill>
                  <a:srgbClr val="000000"/>
                </a:solidFill>
              </a:rPr>
              <a:t> </a:t>
            </a:r>
            <a:r>
              <a:rPr sz="2800" lang="en-US">
                <a:solidFill>
                  <a:srgbClr val="000000"/>
                </a:solidFill>
              </a:rPr>
              <a:t>s</a:t>
            </a:r>
            <a:r>
              <a:rPr sz="2800" lang="en-US">
                <a:solidFill>
                  <a:srgbClr val="000000"/>
                </a:solidFill>
              </a:rPr>
              <a:t>t</a:t>
            </a:r>
            <a:r>
              <a:rPr sz="2800" lang="en-US">
                <a:solidFill>
                  <a:srgbClr val="000000"/>
                </a:solidFill>
              </a:rPr>
              <a:t>a</a:t>
            </a:r>
            <a:r>
              <a:rPr sz="2800" lang="en-US">
                <a:solidFill>
                  <a:srgbClr val="000000"/>
                </a:solidFill>
              </a:rPr>
              <a:t>g</a:t>
            </a:r>
            <a:r>
              <a:rPr sz="2800" lang="en-US">
                <a:solidFill>
                  <a:srgbClr val="000000"/>
                </a:solidFill>
              </a:rPr>
              <a:t>e</a:t>
            </a:r>
            <a:r>
              <a:rPr sz="2800" lang="en-US">
                <a:solidFill>
                  <a:srgbClr val="000000"/>
                </a:solidFill>
              </a:rPr>
              <a:t> </a:t>
            </a:r>
            <a:r>
              <a:rPr sz="2800" lang="en-US">
                <a:solidFill>
                  <a:srgbClr val="000000"/>
                </a:solidFill>
              </a:rPr>
              <a:t>o</a:t>
            </a:r>
            <a:r>
              <a:rPr sz="2800" lang="en-US">
                <a:solidFill>
                  <a:srgbClr val="000000"/>
                </a:solidFill>
              </a:rPr>
              <a:t>f</a:t>
            </a:r>
            <a:r>
              <a:rPr sz="2800" lang="en-US">
                <a:solidFill>
                  <a:srgbClr val="000000"/>
                </a:solidFill>
              </a:rPr>
              <a:t> </a:t>
            </a:r>
            <a:r>
              <a:rPr sz="2800" lang="en-US">
                <a:solidFill>
                  <a:srgbClr val="000000"/>
                </a:solidFill>
              </a:rPr>
              <a:t>a</a:t>
            </a:r>
            <a:r>
              <a:rPr sz="2800" lang="en-US">
                <a:solidFill>
                  <a:srgbClr val="000000"/>
                </a:solidFill>
              </a:rPr>
              <a:t> </a:t>
            </a:r>
            <a:r>
              <a:rPr sz="2800" lang="en-US">
                <a:solidFill>
                  <a:srgbClr val="000000"/>
                </a:solidFill>
              </a:rPr>
              <a:t>d</a:t>
            </a:r>
            <a:r>
              <a:rPr sz="2800" lang="en-US">
                <a:solidFill>
                  <a:srgbClr val="000000"/>
                </a:solidFill>
              </a:rPr>
              <a:t>e</a:t>
            </a:r>
            <a:r>
              <a:rPr sz="2800" lang="en-US">
                <a:solidFill>
                  <a:srgbClr val="000000"/>
                </a:solidFill>
              </a:rPr>
              <a:t>v</a:t>
            </a:r>
            <a:r>
              <a:rPr sz="2800" lang="en-US">
                <a:solidFill>
                  <a:srgbClr val="000000"/>
                </a:solidFill>
              </a:rPr>
              <a:t>e</a:t>
            </a:r>
            <a:r>
              <a:rPr sz="2800" lang="en-US">
                <a:solidFill>
                  <a:srgbClr val="000000"/>
                </a:solidFill>
              </a:rPr>
              <a:t>l</a:t>
            </a:r>
            <a:r>
              <a:rPr sz="2800" lang="en-US">
                <a:solidFill>
                  <a:srgbClr val="000000"/>
                </a:solidFill>
              </a:rPr>
              <a:t>o</a:t>
            </a:r>
            <a:r>
              <a:rPr sz="2800" lang="en-US">
                <a:solidFill>
                  <a:srgbClr val="000000"/>
                </a:solidFill>
              </a:rPr>
              <a:t>p</a:t>
            </a:r>
            <a:r>
              <a:rPr sz="2800" lang="en-US">
                <a:solidFill>
                  <a:srgbClr val="000000"/>
                </a:solidFill>
              </a:rPr>
              <a:t>ing</a:t>
            </a:r>
            <a:r>
              <a:rPr sz="2800" lang="en-US">
                <a:solidFill>
                  <a:srgbClr val="000000"/>
                </a:solidFill>
              </a:rPr>
              <a:t> </a:t>
            </a:r>
            <a:r>
              <a:rPr sz="2800" lang="en-US">
                <a:solidFill>
                  <a:srgbClr val="000000"/>
                </a:solidFill>
              </a:rPr>
              <a:t>m</a:t>
            </a:r>
            <a:r>
              <a:rPr sz="2800" lang="en-US">
                <a:solidFill>
                  <a:srgbClr val="000000"/>
                </a:solidFill>
              </a:rPr>
              <a:t>o</a:t>
            </a:r>
            <a:r>
              <a:rPr sz="2800" lang="en-US">
                <a:solidFill>
                  <a:srgbClr val="000000"/>
                </a:solidFill>
              </a:rPr>
              <a:t>u</a:t>
            </a:r>
            <a:r>
              <a:rPr sz="2800" lang="en-US">
                <a:solidFill>
                  <a:srgbClr val="000000"/>
                </a:solidFill>
              </a:rPr>
              <a:t>s</a:t>
            </a:r>
            <a:r>
              <a:rPr sz="2800" lang="en-US">
                <a:solidFill>
                  <a:srgbClr val="000000"/>
                </a:solidFill>
              </a:rPr>
              <a:t>e</a:t>
            </a:r>
            <a:r>
              <a:rPr sz="2800" lang="en-US">
                <a:solidFill>
                  <a:srgbClr val="000000"/>
                </a:solidFill>
              </a:rPr>
              <a:t> </a:t>
            </a:r>
            <a:r>
              <a:rPr sz="2800" lang="en-US">
                <a:solidFill>
                  <a:srgbClr val="000000"/>
                </a:solidFill>
              </a:rPr>
              <a:t>e</a:t>
            </a:r>
            <a:r>
              <a:rPr sz="2800" lang="en-US">
                <a:solidFill>
                  <a:srgbClr val="000000"/>
                </a:solidFill>
              </a:rPr>
              <a:t>m</a:t>
            </a:r>
            <a:r>
              <a:rPr sz="2800" lang="en-US">
                <a:solidFill>
                  <a:srgbClr val="000000"/>
                </a:solidFill>
              </a:rPr>
              <a:t>b</a:t>
            </a:r>
            <a:r>
              <a:rPr sz="2800" lang="en-US">
                <a:solidFill>
                  <a:srgbClr val="000000"/>
                </a:solidFill>
              </a:rPr>
              <a:t>r</a:t>
            </a:r>
            <a:r>
              <a:rPr sz="2800" lang="en-US">
                <a:solidFill>
                  <a:srgbClr val="000000"/>
                </a:solidFill>
              </a:rPr>
              <a:t>yo</a:t>
            </a:r>
            <a:r>
              <a:rPr sz="2800" lang="en-US">
                <a:solidFill>
                  <a:srgbClr val="000000"/>
                </a:solidFill>
              </a:rPr>
              <a:t> </a:t>
            </a:r>
            <a:r>
              <a:rPr sz="2800" lang="en-US">
                <a:solidFill>
                  <a:srgbClr val="000000"/>
                </a:solidFill>
              </a:rPr>
              <a:t>c</a:t>
            </a:r>
            <a:r>
              <a:rPr sz="2800" lang="en-US">
                <a:solidFill>
                  <a:srgbClr val="000000"/>
                </a:solidFill>
              </a:rPr>
              <a:t>a</a:t>
            </a:r>
            <a:r>
              <a:rPr sz="2800" lang="en-US">
                <a:solidFill>
                  <a:srgbClr val="000000"/>
                </a:solidFill>
              </a:rPr>
              <a:t>n</a:t>
            </a:r>
            <a:r>
              <a:rPr sz="2800" lang="en-US">
                <a:solidFill>
                  <a:srgbClr val="000000"/>
                </a:solidFill>
              </a:rPr>
              <a:t> </a:t>
            </a:r>
            <a:r>
              <a:rPr sz="2800" lang="en-US">
                <a:solidFill>
                  <a:srgbClr val="000000"/>
                </a:solidFill>
              </a:rPr>
              <a:t>p</a:t>
            </a:r>
            <a:r>
              <a:rPr sz="2800" lang="en-US">
                <a:solidFill>
                  <a:srgbClr val="000000"/>
                </a:solidFill>
              </a:rPr>
              <a:t>r</a:t>
            </a:r>
            <a:r>
              <a:rPr sz="2800" lang="en-US">
                <a:solidFill>
                  <a:srgbClr val="000000"/>
                </a:solidFill>
              </a:rPr>
              <a:t>o</a:t>
            </a:r>
            <a:r>
              <a:rPr sz="2800" lang="en-US">
                <a:solidFill>
                  <a:srgbClr val="000000"/>
                </a:solidFill>
              </a:rPr>
              <a:t>l</a:t>
            </a:r>
            <a:r>
              <a:rPr sz="2800" lang="en-US">
                <a:solidFill>
                  <a:srgbClr val="000000"/>
                </a:solidFill>
              </a:rPr>
              <a:t>i</a:t>
            </a:r>
            <a:r>
              <a:rPr sz="2800" lang="en-US">
                <a:solidFill>
                  <a:srgbClr val="000000"/>
                </a:solidFill>
              </a:rPr>
              <a:t>f</a:t>
            </a:r>
            <a:r>
              <a:rPr sz="2800" lang="en-US">
                <a:solidFill>
                  <a:srgbClr val="000000"/>
                </a:solidFill>
              </a:rPr>
              <a:t>e</a:t>
            </a:r>
            <a:r>
              <a:rPr sz="2800" lang="en-US">
                <a:solidFill>
                  <a:srgbClr val="000000"/>
                </a:solidFill>
              </a:rPr>
              <a:t>r</a:t>
            </a:r>
            <a:r>
              <a:rPr sz="2800" lang="en-US">
                <a:solidFill>
                  <a:srgbClr val="000000"/>
                </a:solidFill>
              </a:rPr>
              <a:t>a</a:t>
            </a:r>
            <a:r>
              <a:rPr sz="2800" lang="en-US">
                <a:solidFill>
                  <a:srgbClr val="000000"/>
                </a:solidFill>
              </a:rPr>
              <a:t>t</a:t>
            </a:r>
            <a:r>
              <a:rPr sz="2800" lang="en-US">
                <a:solidFill>
                  <a:srgbClr val="000000"/>
                </a:solidFill>
              </a:rPr>
              <a:t>e</a:t>
            </a:r>
            <a:r>
              <a:rPr sz="2800" lang="en-US">
                <a:solidFill>
                  <a:srgbClr val="000000"/>
                </a:solidFill>
              </a:rPr>
              <a:t> </a:t>
            </a:r>
            <a:r>
              <a:rPr sz="2800" lang="en-US">
                <a:solidFill>
                  <a:srgbClr val="000000"/>
                </a:solidFill>
              </a:rPr>
              <a:t>i</a:t>
            </a:r>
            <a:r>
              <a:rPr sz="2800" lang="en-US">
                <a:solidFill>
                  <a:srgbClr val="000000"/>
                </a:solidFill>
              </a:rPr>
              <a:t>n</a:t>
            </a:r>
            <a:r>
              <a:rPr sz="2800" lang="en-US">
                <a:solidFill>
                  <a:srgbClr val="000000"/>
                </a:solidFill>
              </a:rPr>
              <a:t> </a:t>
            </a:r>
            <a:r>
              <a:rPr sz="2800" lang="en-US">
                <a:solidFill>
                  <a:srgbClr val="000000"/>
                </a:solidFill>
              </a:rPr>
              <a:t>c</a:t>
            </a:r>
            <a:r>
              <a:rPr sz="2800" lang="en-US">
                <a:solidFill>
                  <a:srgbClr val="000000"/>
                </a:solidFill>
              </a:rPr>
              <a:t>e</a:t>
            </a:r>
            <a:r>
              <a:rPr sz="2800" lang="en-US">
                <a:solidFill>
                  <a:srgbClr val="000000"/>
                </a:solidFill>
              </a:rPr>
              <a:t>l</a:t>
            </a:r>
            <a:r>
              <a:rPr sz="2800" lang="en-US">
                <a:solidFill>
                  <a:srgbClr val="000000"/>
                </a:solidFill>
              </a:rPr>
              <a:t>l</a:t>
            </a:r>
            <a:r>
              <a:rPr sz="2800" lang="en-US">
                <a:solidFill>
                  <a:srgbClr val="000000"/>
                </a:solidFill>
              </a:rPr>
              <a:t> </a:t>
            </a:r>
            <a:r>
              <a:rPr sz="2800" lang="en-US">
                <a:solidFill>
                  <a:srgbClr val="000000"/>
                </a:solidFill>
              </a:rPr>
              <a:t>c</a:t>
            </a:r>
            <a:r>
              <a:rPr sz="2800" lang="en-US">
                <a:solidFill>
                  <a:srgbClr val="000000"/>
                </a:solidFill>
              </a:rPr>
              <a:t>u</a:t>
            </a:r>
            <a:r>
              <a:rPr sz="2800" lang="en-US">
                <a:solidFill>
                  <a:srgbClr val="000000"/>
                </a:solidFill>
              </a:rPr>
              <a:t>l</a:t>
            </a:r>
            <a:r>
              <a:rPr sz="2800" lang="en-US">
                <a:solidFill>
                  <a:srgbClr val="000000"/>
                </a:solidFill>
              </a:rPr>
              <a:t>ture</a:t>
            </a:r>
            <a:r>
              <a:rPr sz="2800" lang="en-US">
                <a:solidFill>
                  <a:srgbClr val="000000"/>
                </a:solidFill>
              </a:rPr>
              <a:t>.</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s</a:t>
            </a:r>
            <a:r>
              <a:rPr sz="2800" lang="en-US">
                <a:solidFill>
                  <a:srgbClr val="000000"/>
                </a:solidFill>
              </a:rPr>
              <a:t>e</a:t>
            </a:r>
            <a:r>
              <a:rPr sz="2800" lang="en-US">
                <a:solidFill>
                  <a:srgbClr val="000000"/>
                </a:solidFill>
              </a:rPr>
              <a:t> </a:t>
            </a:r>
            <a:r>
              <a:rPr sz="2800" lang="en-US">
                <a:solidFill>
                  <a:srgbClr val="000000"/>
                </a:solidFill>
              </a:rPr>
              <a:t>c</a:t>
            </a:r>
            <a:r>
              <a:rPr sz="2800" lang="en-US">
                <a:solidFill>
                  <a:srgbClr val="000000"/>
                </a:solidFill>
              </a:rPr>
              <a:t>e</a:t>
            </a:r>
            <a:r>
              <a:rPr sz="2800" lang="en-US">
                <a:solidFill>
                  <a:srgbClr val="000000"/>
                </a:solidFill>
              </a:rPr>
              <a:t>l</a:t>
            </a:r>
            <a:r>
              <a:rPr sz="2800" lang="en-US">
                <a:solidFill>
                  <a:srgbClr val="000000"/>
                </a:solidFill>
              </a:rPr>
              <a:t>l</a:t>
            </a:r>
            <a:r>
              <a:rPr sz="2800" lang="en-US">
                <a:solidFill>
                  <a:srgbClr val="000000"/>
                </a:solidFill>
              </a:rPr>
              <a:t>s</a:t>
            </a:r>
            <a:r>
              <a:rPr sz="2800" lang="en-US">
                <a:solidFill>
                  <a:srgbClr val="000000"/>
                </a:solidFill>
              </a:rPr>
              <a:t> </a:t>
            </a:r>
            <a:r>
              <a:rPr sz="2800" lang="en-US">
                <a:solidFill>
                  <a:srgbClr val="000000"/>
                </a:solidFill>
              </a:rPr>
              <a:t>a</a:t>
            </a:r>
            <a:r>
              <a:rPr sz="2800" lang="en-US">
                <a:solidFill>
                  <a:srgbClr val="000000"/>
                </a:solidFill>
              </a:rPr>
              <a:t>r</a:t>
            </a:r>
            <a:r>
              <a:rPr sz="2800" lang="en-US">
                <a:solidFill>
                  <a:srgbClr val="000000"/>
                </a:solidFill>
              </a:rPr>
              <a:t>e</a:t>
            </a:r>
            <a:r>
              <a:rPr sz="2800" lang="en-US">
                <a:solidFill>
                  <a:srgbClr val="000000"/>
                </a:solidFill>
              </a:rPr>
              <a:t> </a:t>
            </a:r>
            <a:r>
              <a:rPr sz="2800" lang="en-US">
                <a:solidFill>
                  <a:srgbClr val="000000"/>
                </a:solidFill>
              </a:rPr>
              <a:t>k</a:t>
            </a:r>
            <a:r>
              <a:rPr sz="2800" lang="en-US">
                <a:solidFill>
                  <a:srgbClr val="000000"/>
                </a:solidFill>
              </a:rPr>
              <a:t>n</a:t>
            </a:r>
            <a:r>
              <a:rPr sz="2800" lang="en-US">
                <a:solidFill>
                  <a:srgbClr val="000000"/>
                </a:solidFill>
              </a:rPr>
              <a:t>o</a:t>
            </a:r>
            <a:r>
              <a:rPr sz="2800" lang="en-US">
                <a:solidFill>
                  <a:srgbClr val="000000"/>
                </a:solidFill>
              </a:rPr>
              <a:t>wn</a:t>
            </a:r>
            <a:r>
              <a:rPr sz="2800" lang="en-US">
                <a:solidFill>
                  <a:srgbClr val="000000"/>
                </a:solidFill>
              </a:rPr>
              <a:t> </a:t>
            </a:r>
            <a:r>
              <a:rPr sz="2800" lang="en-US">
                <a:solidFill>
                  <a:srgbClr val="000000"/>
                </a:solidFill>
              </a:rPr>
              <a:t>a</a:t>
            </a:r>
            <a:r>
              <a:rPr sz="2800" lang="en-US">
                <a:solidFill>
                  <a:srgbClr val="000000"/>
                </a:solidFill>
              </a:rPr>
              <a:t>s</a:t>
            </a:r>
            <a:r>
              <a:rPr sz="2800" lang="en-US">
                <a:solidFill>
                  <a:srgbClr val="000000"/>
                </a:solidFill>
              </a:rPr>
              <a:t> </a:t>
            </a:r>
            <a:r>
              <a:rPr sz="2800" lang="en-US">
                <a:solidFill>
                  <a:srgbClr val="000000"/>
                </a:solidFill>
              </a:rPr>
              <a:t>e</a:t>
            </a:r>
            <a:r>
              <a:rPr sz="2800" lang="en-US">
                <a:solidFill>
                  <a:srgbClr val="000000"/>
                </a:solidFill>
              </a:rPr>
              <a:t>m</a:t>
            </a:r>
            <a:r>
              <a:rPr sz="2800" lang="en-US">
                <a:solidFill>
                  <a:srgbClr val="000000"/>
                </a:solidFill>
              </a:rPr>
              <a:t>b</a:t>
            </a:r>
            <a:r>
              <a:rPr sz="2800" lang="en-US">
                <a:solidFill>
                  <a:srgbClr val="000000"/>
                </a:solidFill>
              </a:rPr>
              <a:t>r</a:t>
            </a:r>
            <a:r>
              <a:rPr sz="2800" lang="en-US">
                <a:solidFill>
                  <a:srgbClr val="000000"/>
                </a:solidFill>
              </a:rPr>
              <a:t>yonic</a:t>
            </a:r>
            <a:r>
              <a:rPr sz="2800" lang="en-US">
                <a:solidFill>
                  <a:srgbClr val="000000"/>
                </a:solidFill>
              </a:rPr>
              <a:t> </a:t>
            </a:r>
            <a:r>
              <a:rPr sz="2800" lang="en-US">
                <a:solidFill>
                  <a:srgbClr val="000000"/>
                </a:solidFill>
              </a:rPr>
              <a:t>s</a:t>
            </a:r>
            <a:r>
              <a:rPr sz="2800" lang="en-US">
                <a:solidFill>
                  <a:srgbClr val="000000"/>
                </a:solidFill>
              </a:rPr>
              <a:t>t</a:t>
            </a:r>
            <a:r>
              <a:rPr sz="2800" lang="en-US">
                <a:solidFill>
                  <a:srgbClr val="000000"/>
                </a:solidFill>
              </a:rPr>
              <a:t>e</a:t>
            </a:r>
            <a:r>
              <a:rPr sz="2800" lang="en-US">
                <a:solidFill>
                  <a:srgbClr val="000000"/>
                </a:solidFill>
              </a:rPr>
              <a:t>m</a:t>
            </a:r>
            <a:r>
              <a:rPr sz="2800" lang="en-US">
                <a:solidFill>
                  <a:srgbClr val="000000"/>
                </a:solidFill>
              </a:rPr>
              <a:t> </a:t>
            </a:r>
            <a:r>
              <a:rPr sz="2800" lang="en-US">
                <a:solidFill>
                  <a:srgbClr val="000000"/>
                </a:solidFill>
              </a:rPr>
              <a:t>c</a:t>
            </a:r>
            <a:r>
              <a:rPr sz="2800" lang="en-US">
                <a:solidFill>
                  <a:srgbClr val="000000"/>
                </a:solidFill>
              </a:rPr>
              <a:t>e</a:t>
            </a:r>
            <a:r>
              <a:rPr sz="2800" lang="en-US">
                <a:solidFill>
                  <a:srgbClr val="000000"/>
                </a:solidFill>
              </a:rPr>
              <a:t>l</a:t>
            </a:r>
            <a:r>
              <a:rPr sz="2800" lang="en-US">
                <a:solidFill>
                  <a:srgbClr val="000000"/>
                </a:solidFill>
              </a:rPr>
              <a:t>l</a:t>
            </a:r>
            <a:r>
              <a:rPr sz="2800" lang="en-US">
                <a:solidFill>
                  <a:srgbClr val="000000"/>
                </a:solidFill>
              </a:rPr>
              <a:t>s</a:t>
            </a:r>
            <a:r>
              <a:rPr sz="2800" lang="en-US">
                <a:solidFill>
                  <a:srgbClr val="000000"/>
                </a:solidFill>
              </a:rPr>
              <a:t> </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y</a:t>
            </a:r>
            <a:r>
              <a:rPr sz="2800" lang="en-US">
                <a:solidFill>
                  <a:srgbClr val="000000"/>
                </a:solidFill>
              </a:rPr>
              <a:t> </a:t>
            </a:r>
            <a:r>
              <a:rPr sz="2800" lang="en-US">
                <a:solidFill>
                  <a:srgbClr val="000000"/>
                </a:solidFill>
              </a:rPr>
              <a:t>a</a:t>
            </a:r>
            <a:r>
              <a:rPr sz="2800" lang="en-US">
                <a:solidFill>
                  <a:srgbClr val="000000"/>
                </a:solidFill>
              </a:rPr>
              <a:t>r</a:t>
            </a:r>
            <a:r>
              <a:rPr sz="2800" lang="en-US">
                <a:solidFill>
                  <a:srgbClr val="000000"/>
                </a:solidFill>
              </a:rPr>
              <a:t>e</a:t>
            </a:r>
            <a:r>
              <a:rPr sz="2800" lang="en-US">
                <a:solidFill>
                  <a:srgbClr val="000000"/>
                </a:solidFill>
              </a:rPr>
              <a:t> </a:t>
            </a:r>
            <a:r>
              <a:rPr sz="2800" lang="en-US">
                <a:solidFill>
                  <a:srgbClr val="000000"/>
                </a:solidFill>
              </a:rPr>
              <a:t>c</a:t>
            </a:r>
            <a:r>
              <a:rPr sz="2800" lang="en-US">
                <a:solidFill>
                  <a:srgbClr val="000000"/>
                </a:solidFill>
              </a:rPr>
              <a:t>a</a:t>
            </a:r>
            <a:r>
              <a:rPr sz="2800" lang="en-US">
                <a:solidFill>
                  <a:srgbClr val="000000"/>
                </a:solidFill>
              </a:rPr>
              <a:t>p</a:t>
            </a:r>
            <a:r>
              <a:rPr sz="2800" lang="en-US">
                <a:solidFill>
                  <a:srgbClr val="000000"/>
                </a:solidFill>
              </a:rPr>
              <a:t>able</a:t>
            </a:r>
            <a:r>
              <a:rPr sz="2800" lang="en-US">
                <a:solidFill>
                  <a:srgbClr val="000000"/>
                </a:solidFill>
              </a:rPr>
              <a:t> </a:t>
            </a:r>
            <a:r>
              <a:rPr sz="2800" lang="en-US">
                <a:solidFill>
                  <a:srgbClr val="000000"/>
                </a:solidFill>
              </a:rPr>
              <a:t>o</a:t>
            </a:r>
            <a:r>
              <a:rPr sz="2800" lang="en-US">
                <a:solidFill>
                  <a:srgbClr val="000000"/>
                </a:solidFill>
              </a:rPr>
              <a:t>f</a:t>
            </a:r>
            <a:r>
              <a:rPr sz="2800" lang="en-US">
                <a:solidFill>
                  <a:srgbClr val="000000"/>
                </a:solidFill>
              </a:rPr>
              <a:t> </a:t>
            </a:r>
            <a:r>
              <a:rPr sz="2800" lang="en-US">
                <a:solidFill>
                  <a:srgbClr val="000000"/>
                </a:solidFill>
              </a:rPr>
              <a:t>d</a:t>
            </a:r>
            <a:r>
              <a:rPr sz="2800" lang="en-US">
                <a:solidFill>
                  <a:srgbClr val="000000"/>
                </a:solidFill>
              </a:rPr>
              <a:t>i</a:t>
            </a:r>
            <a:r>
              <a:rPr sz="2800" lang="en-US">
                <a:solidFill>
                  <a:srgbClr val="000000"/>
                </a:solidFill>
              </a:rPr>
              <a:t>f</a:t>
            </a:r>
            <a:r>
              <a:rPr sz="2800" lang="en-US">
                <a:solidFill>
                  <a:srgbClr val="000000"/>
                </a:solidFill>
              </a:rPr>
              <a:t>f</a:t>
            </a:r>
            <a:r>
              <a:rPr sz="2800" lang="en-US">
                <a:solidFill>
                  <a:srgbClr val="000000"/>
                </a:solidFill>
              </a:rPr>
              <a:t>e</a:t>
            </a:r>
            <a:r>
              <a:rPr sz="2800" lang="en-US">
                <a:solidFill>
                  <a:srgbClr val="000000"/>
                </a:solidFill>
              </a:rPr>
              <a:t>r</a:t>
            </a:r>
            <a:r>
              <a:rPr sz="2800" lang="en-US">
                <a:solidFill>
                  <a:srgbClr val="000000"/>
                </a:solidFill>
              </a:rPr>
              <a:t>e</a:t>
            </a:r>
            <a:r>
              <a:rPr sz="2800" lang="en-US">
                <a:solidFill>
                  <a:srgbClr val="000000"/>
                </a:solidFill>
              </a:rPr>
              <a:t>n</a:t>
            </a:r>
            <a:r>
              <a:rPr sz="2800" lang="en-US">
                <a:solidFill>
                  <a:srgbClr val="000000"/>
                </a:solidFill>
              </a:rPr>
              <a:t>t</a:t>
            </a:r>
            <a:r>
              <a:rPr sz="2800" lang="en-US">
                <a:solidFill>
                  <a:srgbClr val="000000"/>
                </a:solidFill>
              </a:rPr>
              <a:t>i</a:t>
            </a:r>
            <a:r>
              <a:rPr sz="2800" lang="en-US">
                <a:solidFill>
                  <a:srgbClr val="000000"/>
                </a:solidFill>
              </a:rPr>
              <a:t>a</a:t>
            </a:r>
            <a:r>
              <a:rPr sz="2800" lang="en-US">
                <a:solidFill>
                  <a:srgbClr val="000000"/>
                </a:solidFill>
              </a:rPr>
              <a:t>t</a:t>
            </a:r>
            <a:r>
              <a:rPr sz="2800" lang="en-US">
                <a:solidFill>
                  <a:srgbClr val="000000"/>
                </a:solidFill>
              </a:rPr>
              <a:t>i</a:t>
            </a:r>
            <a:r>
              <a:rPr sz="2800" lang="en-US">
                <a:solidFill>
                  <a:srgbClr val="000000"/>
                </a:solidFill>
              </a:rPr>
              <a:t>n</a:t>
            </a:r>
            <a:r>
              <a:rPr sz="2800" lang="en-US">
                <a:solidFill>
                  <a:srgbClr val="000000"/>
                </a:solidFill>
              </a:rPr>
              <a:t>g</a:t>
            </a:r>
            <a:r>
              <a:rPr sz="2800" lang="en-US">
                <a:solidFill>
                  <a:srgbClr val="000000"/>
                </a:solidFill>
              </a:rPr>
              <a:t> </a:t>
            </a:r>
            <a:r>
              <a:rPr sz="2800" lang="en-US">
                <a:solidFill>
                  <a:srgbClr val="000000"/>
                </a:solidFill>
              </a:rPr>
              <a:t>i</a:t>
            </a:r>
            <a:r>
              <a:rPr sz="2800" lang="en-US">
                <a:solidFill>
                  <a:srgbClr val="000000"/>
                </a:solidFill>
              </a:rPr>
              <a:t>n</a:t>
            </a:r>
            <a:r>
              <a:rPr sz="2800" lang="en-US">
                <a:solidFill>
                  <a:srgbClr val="000000"/>
                </a:solidFill>
              </a:rPr>
              <a:t>t</a:t>
            </a:r>
            <a:r>
              <a:rPr sz="2800" lang="en-US">
                <a:solidFill>
                  <a:srgbClr val="000000"/>
                </a:solidFill>
              </a:rPr>
              <a:t>o</a:t>
            </a:r>
            <a:r>
              <a:rPr sz="2800" lang="en-US">
                <a:solidFill>
                  <a:srgbClr val="000000"/>
                </a:solidFill>
              </a:rPr>
              <a:t> </a:t>
            </a:r>
            <a:r>
              <a:rPr sz="2800" lang="en-US">
                <a:solidFill>
                  <a:srgbClr val="000000"/>
                </a:solidFill>
              </a:rPr>
              <a:t>o</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r</a:t>
            </a:r>
            <a:r>
              <a:rPr sz="2800" lang="en-US">
                <a:solidFill>
                  <a:srgbClr val="000000"/>
                </a:solidFill>
              </a:rPr>
              <a:t> </a:t>
            </a:r>
            <a:r>
              <a:rPr sz="2800" lang="en-US">
                <a:solidFill>
                  <a:srgbClr val="000000"/>
                </a:solidFill>
              </a:rPr>
              <a:t>t</a:t>
            </a:r>
            <a:r>
              <a:rPr sz="2800" lang="en-US">
                <a:solidFill>
                  <a:srgbClr val="000000"/>
                </a:solidFill>
              </a:rPr>
              <a:t>y</a:t>
            </a:r>
            <a:r>
              <a:rPr sz="2800" lang="en-US">
                <a:solidFill>
                  <a:srgbClr val="000000"/>
                </a:solidFill>
              </a:rPr>
              <a:t>p</a:t>
            </a:r>
            <a:r>
              <a:rPr sz="2800" lang="en-US">
                <a:solidFill>
                  <a:srgbClr val="000000"/>
                </a:solidFill>
              </a:rPr>
              <a:t>e</a:t>
            </a:r>
            <a:r>
              <a:rPr sz="2800" lang="en-US">
                <a:solidFill>
                  <a:srgbClr val="000000"/>
                </a:solidFill>
              </a:rPr>
              <a:t>s</a:t>
            </a:r>
            <a:r>
              <a:rPr sz="2800" lang="en-US">
                <a:solidFill>
                  <a:srgbClr val="000000"/>
                </a:solidFill>
              </a:rPr>
              <a:t> </a:t>
            </a:r>
            <a:r>
              <a:rPr sz="2800" lang="en-US">
                <a:solidFill>
                  <a:srgbClr val="000000"/>
                </a:solidFill>
              </a:rPr>
              <a:t>o</a:t>
            </a:r>
            <a:r>
              <a:rPr sz="2800" lang="en-US">
                <a:solidFill>
                  <a:srgbClr val="000000"/>
                </a:solidFill>
              </a:rPr>
              <a:t>f</a:t>
            </a:r>
            <a:r>
              <a:rPr sz="2800" lang="en-US">
                <a:solidFill>
                  <a:srgbClr val="000000"/>
                </a:solidFill>
              </a:rPr>
              <a:t> </a:t>
            </a:r>
            <a:r>
              <a:rPr sz="2800" lang="en-US">
                <a:solidFill>
                  <a:srgbClr val="000000"/>
                </a:solidFill>
              </a:rPr>
              <a:t>c</a:t>
            </a:r>
            <a:r>
              <a:rPr sz="2800" lang="en-US">
                <a:solidFill>
                  <a:srgbClr val="000000"/>
                </a:solidFill>
              </a:rPr>
              <a:t>e</a:t>
            </a:r>
            <a:r>
              <a:rPr sz="2800" lang="en-US">
                <a:solidFill>
                  <a:srgbClr val="000000"/>
                </a:solidFill>
              </a:rPr>
              <a:t>l</a:t>
            </a:r>
            <a:r>
              <a:rPr sz="2800" lang="en-US">
                <a:solidFill>
                  <a:srgbClr val="000000"/>
                </a:solidFill>
              </a:rPr>
              <a:t>l</a:t>
            </a:r>
            <a:r>
              <a:rPr sz="2800" lang="en-US">
                <a:solidFill>
                  <a:srgbClr val="000000"/>
                </a:solidFill>
              </a:rPr>
              <a:t>s</a:t>
            </a:r>
            <a:r>
              <a:rPr sz="2800" lang="en-US">
                <a:solidFill>
                  <a:srgbClr val="000000"/>
                </a:solidFill>
              </a:rPr>
              <a:t> </a:t>
            </a:r>
            <a:r>
              <a:rPr sz="2800" lang="en-US">
                <a:solidFill>
                  <a:srgbClr val="000000"/>
                </a:solidFill>
              </a:rPr>
              <a:t>w</a:t>
            </a:r>
            <a:r>
              <a:rPr sz="2800" lang="en-US">
                <a:solidFill>
                  <a:srgbClr val="000000"/>
                </a:solidFill>
              </a:rPr>
              <a:t>h</a:t>
            </a:r>
            <a:r>
              <a:rPr sz="2800" lang="en-US">
                <a:solidFill>
                  <a:srgbClr val="000000"/>
                </a:solidFill>
              </a:rPr>
              <a:t>e</a:t>
            </a:r>
            <a:r>
              <a:rPr sz="2800" lang="en-US">
                <a:solidFill>
                  <a:srgbClr val="000000"/>
                </a:solidFill>
              </a:rPr>
              <a:t>n</a:t>
            </a:r>
            <a:r>
              <a:rPr sz="2800" lang="en-US">
                <a:solidFill>
                  <a:srgbClr val="000000"/>
                </a:solidFill>
              </a:rPr>
              <a:t> </a:t>
            </a:r>
            <a:r>
              <a:rPr sz="2800" lang="en-US">
                <a:solidFill>
                  <a:srgbClr val="000000"/>
                </a:solidFill>
              </a:rPr>
              <a:t>t</a:t>
            </a:r>
            <a:r>
              <a:rPr sz="2800" lang="en-US">
                <a:solidFill>
                  <a:srgbClr val="000000"/>
                </a:solidFill>
              </a:rPr>
              <a:t>r</a:t>
            </a:r>
            <a:r>
              <a:rPr sz="2800" lang="en-US">
                <a:solidFill>
                  <a:srgbClr val="000000"/>
                </a:solidFill>
              </a:rPr>
              <a:t>a</a:t>
            </a:r>
            <a:r>
              <a:rPr sz="2800" lang="en-US">
                <a:solidFill>
                  <a:srgbClr val="000000"/>
                </a:solidFill>
              </a:rPr>
              <a:t>n</a:t>
            </a:r>
            <a:r>
              <a:rPr sz="2800" lang="en-US">
                <a:solidFill>
                  <a:srgbClr val="000000"/>
                </a:solidFill>
              </a:rPr>
              <a:t>s</a:t>
            </a:r>
            <a:r>
              <a:rPr sz="2800" lang="en-US">
                <a:solidFill>
                  <a:srgbClr val="000000"/>
                </a:solidFill>
              </a:rPr>
              <a:t>f</a:t>
            </a:r>
            <a:r>
              <a:rPr sz="2800" lang="en-US">
                <a:solidFill>
                  <a:srgbClr val="000000"/>
                </a:solidFill>
              </a:rPr>
              <a:t>e</a:t>
            </a:r>
            <a:r>
              <a:rPr sz="2800" lang="en-US">
                <a:solidFill>
                  <a:srgbClr val="000000"/>
                </a:solidFill>
              </a:rPr>
              <a:t>r</a:t>
            </a:r>
            <a:r>
              <a:rPr sz="2800" lang="en-US">
                <a:solidFill>
                  <a:srgbClr val="000000"/>
                </a:solidFill>
              </a:rPr>
              <a:t>r</a:t>
            </a:r>
            <a:r>
              <a:rPr sz="2800" lang="en-US">
                <a:solidFill>
                  <a:srgbClr val="000000"/>
                </a:solidFill>
              </a:rPr>
              <a:t>e</a:t>
            </a:r>
            <a:r>
              <a:rPr sz="2800" lang="en-US">
                <a:solidFill>
                  <a:srgbClr val="000000"/>
                </a:solidFill>
              </a:rPr>
              <a:t>d</a:t>
            </a:r>
            <a:r>
              <a:rPr sz="2800" lang="en-US">
                <a:solidFill>
                  <a:srgbClr val="000000"/>
                </a:solidFill>
              </a:rPr>
              <a:t> </a:t>
            </a:r>
            <a:r>
              <a:rPr sz="2800" lang="en-US">
                <a:solidFill>
                  <a:srgbClr val="000000"/>
                </a:solidFill>
              </a:rPr>
              <a:t>t</a:t>
            </a:r>
            <a:r>
              <a:rPr sz="2800" lang="en-US">
                <a:solidFill>
                  <a:srgbClr val="000000"/>
                </a:solidFill>
              </a:rPr>
              <a:t>o</a:t>
            </a:r>
            <a:r>
              <a:rPr sz="2800" lang="en-US">
                <a:solidFill>
                  <a:srgbClr val="000000"/>
                </a:solidFill>
              </a:rPr>
              <a:t> </a:t>
            </a:r>
            <a:r>
              <a:rPr sz="2800" lang="en-US">
                <a:solidFill>
                  <a:srgbClr val="000000"/>
                </a:solidFill>
              </a:rPr>
              <a:t>a</a:t>
            </a:r>
            <a:r>
              <a:rPr sz="2800" lang="en-US">
                <a:solidFill>
                  <a:srgbClr val="000000"/>
                </a:solidFill>
              </a:rPr>
              <a:t>n</a:t>
            </a:r>
            <a:r>
              <a:rPr sz="2800" lang="en-US">
                <a:solidFill>
                  <a:srgbClr val="000000"/>
                </a:solidFill>
              </a:rPr>
              <a:t>o</a:t>
            </a:r>
            <a:r>
              <a:rPr sz="2800" lang="en-US">
                <a:solidFill>
                  <a:srgbClr val="000000"/>
                </a:solidFill>
              </a:rPr>
              <a:t>t</a:t>
            </a:r>
            <a:r>
              <a:rPr sz="2800" lang="en-US">
                <a:solidFill>
                  <a:srgbClr val="000000"/>
                </a:solidFill>
              </a:rPr>
              <a:t>h</a:t>
            </a:r>
            <a:r>
              <a:rPr sz="2800" lang="en-US">
                <a:solidFill>
                  <a:srgbClr val="000000"/>
                </a:solidFill>
              </a:rPr>
              <a:t>e</a:t>
            </a:r>
            <a:r>
              <a:rPr sz="2800" lang="en-US">
                <a:solidFill>
                  <a:srgbClr val="000000"/>
                </a:solidFill>
              </a:rPr>
              <a:t>r</a:t>
            </a:r>
            <a:r>
              <a:rPr sz="2800" lang="en-US">
                <a:solidFill>
                  <a:srgbClr val="000000"/>
                </a:solidFill>
              </a:rPr>
              <a:t> </a:t>
            </a:r>
            <a:r>
              <a:rPr sz="2800" lang="en-US">
                <a:solidFill>
                  <a:srgbClr val="000000"/>
                </a:solidFill>
              </a:rPr>
              <a:t>e</a:t>
            </a:r>
            <a:r>
              <a:rPr sz="2800" lang="en-US">
                <a:solidFill>
                  <a:srgbClr val="000000"/>
                </a:solidFill>
              </a:rPr>
              <a:t>m</a:t>
            </a:r>
            <a:r>
              <a:rPr sz="2800" lang="en-US">
                <a:solidFill>
                  <a:srgbClr val="000000"/>
                </a:solidFill>
              </a:rPr>
              <a:t>b</a:t>
            </a:r>
            <a:r>
              <a:rPr sz="2800" lang="en-US">
                <a:solidFill>
                  <a:srgbClr val="000000"/>
                </a:solidFill>
              </a:rPr>
              <a:t>r</a:t>
            </a:r>
            <a:r>
              <a:rPr sz="2800" lang="en-US">
                <a:solidFill>
                  <a:srgbClr val="000000"/>
                </a:solidFill>
              </a:rPr>
              <a:t>yo</a:t>
            </a:r>
            <a:r>
              <a:rPr sz="2800" lang="en-US">
                <a:solidFill>
                  <a:srgbClr val="000000"/>
                </a:solidFill>
              </a:rPr>
              <a:t>.</a:t>
            </a:r>
            <a:endParaRPr sz="2800" lang="en-US">
              <a:solidFill>
                <a:srgbClr val="000000"/>
              </a:solidFill>
            </a:endParaRPr>
          </a:p>
        </p:txBody>
      </p:sp>
      <p:pic>
        <p:nvPicPr>
          <p:cNvPr id="2097165" name=""/>
          <p:cNvPicPr>
            <a:picLocks/>
          </p:cNvPicPr>
          <p:nvPr/>
        </p:nvPicPr>
        <p:blipFill>
          <a:blip xmlns:r="http://schemas.openxmlformats.org/officeDocument/2006/relationships" r:embed="rId1"/>
          <a:stretch>
            <a:fillRect/>
          </a:stretch>
        </p:blipFill>
        <p:spPr>
          <a:xfrm rot="0">
            <a:off x="2520096" y="4043139"/>
            <a:ext cx="3669166" cy="2634968"/>
          </a:xfrm>
          <a:prstGeom prst="rec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605" name="Rectangle 1"/>
          <p:cNvSpPr/>
          <p:nvPr/>
        </p:nvSpPr>
        <p:spPr>
          <a:xfrm>
            <a:off x="483987" y="0"/>
            <a:ext cx="7992888" cy="1488440"/>
          </a:xfrm>
          <a:prstGeom prst="rect"/>
          <a:noFill/>
        </p:spPr>
        <p:txBody>
          <a:bodyPr bIns="45720" lIns="91440" rIns="91440" tIns="45720" wrap="square">
            <a:spAutoFit/>
          </a:bodyPr>
          <a:p>
            <a:pPr algn="ctr"/>
            <a:r>
              <a:rPr b="1" dirty="0" sz="4600" lang="en-US" u="sng"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rPr>
              <a:t>EXAMPLES OF TRANSGENIC ANIMALS</a:t>
            </a:r>
            <a:endParaRPr b="1" cap="none" dirty="0" sz="4600" lang="en-US" spc="0" u="sng">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r="5400000" dist="43180">
                  <a:srgbClr val="000000">
                    <a:alpha val="65000"/>
                  </a:srgbClr>
                </a:innerShdw>
              </a:effectLst>
            </a:endParaRPr>
          </a:p>
        </p:txBody>
      </p:sp>
      <p:sp>
        <p:nvSpPr>
          <p:cNvPr id="1048606" name="TextBox 2"/>
          <p:cNvSpPr txBox="1"/>
          <p:nvPr/>
        </p:nvSpPr>
        <p:spPr>
          <a:xfrm>
            <a:off x="483987" y="1556792"/>
            <a:ext cx="8336485" cy="967740"/>
          </a:xfrm>
          <a:prstGeom prst="rect"/>
          <a:noFill/>
        </p:spPr>
        <p:txBody>
          <a:bodyPr rtlCol="0" wrap="square">
            <a:spAutoFit/>
          </a:bodyPr>
          <a:p>
            <a:pPr indent="-285750" marL="285750">
              <a:buFont typeface="Arial" pitchFamily="34" charset="0"/>
              <a:buChar char="•"/>
            </a:pPr>
            <a:r>
              <a:rPr b="1" dirty="0" sz="1900" lang="en-GB" u="sng" smtClean="0"/>
              <a:t>Transgenic sheep</a:t>
            </a:r>
            <a:endParaRPr b="1" dirty="0" sz="1900" lang="en-GB" u="sng" smtClean="0"/>
          </a:p>
          <a:p>
            <a:r>
              <a:rPr dirty="0" sz="1900" lang="en-GB" smtClean="0"/>
              <a:t>       Sheep </a:t>
            </a:r>
            <a:r>
              <a:rPr dirty="0" sz="1900" lang="en-GB"/>
              <a:t>and goats are valuable livestock species that have been raised for their </a:t>
            </a:r>
            <a:r>
              <a:rPr dirty="0" sz="1900" lang="en-GB" smtClean="0"/>
              <a:t>        production </a:t>
            </a:r>
            <a:r>
              <a:rPr dirty="0" sz="1900" lang="en-GB"/>
              <a:t>of meat, milk, </a:t>
            </a:r>
            <a:r>
              <a:rPr dirty="0" sz="1900" lang="en-GB" err="1"/>
              <a:t>fiber</a:t>
            </a:r>
            <a:r>
              <a:rPr dirty="0" sz="1900" lang="en-GB"/>
              <a:t>, and other by-products. </a:t>
            </a:r>
            <a:endParaRPr b="1" dirty="0" sz="1900" lang="en-IN"/>
          </a:p>
        </p:txBody>
      </p:sp>
      <p:pic>
        <p:nvPicPr>
          <p:cNvPr id="2097160" name="Picture 2" descr="Transgenic Animals: A Short Review"/>
          <p:cNvPicPr>
            <a:picLocks noChangeAspect="1" noChangeArrowheads="1"/>
          </p:cNvPicPr>
          <p:nvPr/>
        </p:nvPicPr>
        <p:blipFill>
          <a:blip xmlns:r="http://schemas.openxmlformats.org/officeDocument/2006/relationships" r:embed="rId1"/>
          <a:srcRect/>
          <a:stretch>
            <a:fillRect/>
          </a:stretch>
        </p:blipFill>
        <p:spPr bwMode="auto">
          <a:xfrm>
            <a:off x="2849078" y="2480121"/>
            <a:ext cx="2111869" cy="1547267"/>
          </a:xfrm>
          <a:prstGeom prst="rect"/>
          <a:noFill/>
        </p:spPr>
      </p:pic>
      <p:sp>
        <p:nvSpPr>
          <p:cNvPr id="1048607" name="TextBox 3"/>
          <p:cNvSpPr txBox="1"/>
          <p:nvPr/>
        </p:nvSpPr>
        <p:spPr>
          <a:xfrm>
            <a:off x="683568" y="4027389"/>
            <a:ext cx="7793307" cy="1882140"/>
          </a:xfrm>
          <a:prstGeom prst="rect"/>
          <a:noFill/>
        </p:spPr>
        <p:txBody>
          <a:bodyPr rtlCol="0" wrap="square">
            <a:spAutoFit/>
          </a:bodyPr>
          <a:p>
            <a:pPr indent="-285750" marL="285750">
              <a:buFont typeface="Arial" pitchFamily="34" charset="0"/>
              <a:buChar char="•"/>
            </a:pPr>
            <a:r>
              <a:rPr b="1" dirty="0" lang="en-GB" u="sng" smtClean="0"/>
              <a:t>Transgenic </a:t>
            </a:r>
            <a:r>
              <a:rPr b="1" dirty="0" lang="en-GB" u="sng" smtClean="0"/>
              <a:t> fish</a:t>
            </a:r>
            <a:endParaRPr b="1" dirty="0" lang="en-GB" u="sng" smtClean="0"/>
          </a:p>
          <a:p>
            <a:r>
              <a:rPr dirty="0" sz="1600" lang="en-GB"/>
              <a:t>A transgenic fish is </a:t>
            </a:r>
            <a:r>
              <a:rPr b="1" dirty="0" sz="1600" lang="en-GB"/>
              <a:t>one that contains genes from another species</a:t>
            </a:r>
            <a:r>
              <a:rPr dirty="0" sz="1600" lang="en-GB"/>
              <a:t>. A transgenic fish is an improved variety of fish provided with one or more desirable foreign gene for the purpose of enhancing fish quality, growth, resistance and productivity.</a:t>
            </a:r>
          </a:p>
          <a:p>
            <a:r>
              <a:rPr dirty="0" lang="en-GB"/>
              <a:t/>
            </a:r>
            <a:br>
              <a:rPr dirty="0" lang="en-GB"/>
            </a:br>
            <a:endParaRPr b="1" dirty="0" lang="en-GB" smtClean="0"/>
          </a:p>
          <a:p>
            <a:r>
              <a:rPr b="1" dirty="0" lang="en-GB" smtClean="0"/>
              <a:t> </a:t>
            </a:r>
            <a:endParaRPr b="1" dirty="0" lang="en-IN"/>
          </a:p>
        </p:txBody>
      </p:sp>
      <p:pic>
        <p:nvPicPr>
          <p:cNvPr id="2097161" name="Picture 3"/>
          <p:cNvPicPr>
            <a:picLocks noChangeAspect="1" noChangeArrowheads="1"/>
          </p:cNvPicPr>
          <p:nvPr/>
        </p:nvPicPr>
        <p:blipFill>
          <a:blip xmlns:r="http://schemas.openxmlformats.org/officeDocument/2006/relationships" r:embed="rId2" cstate="print"/>
          <a:srcRect/>
          <a:stretch>
            <a:fillRect/>
          </a:stretch>
        </p:blipFill>
        <p:spPr bwMode="auto">
          <a:xfrm>
            <a:off x="2661961" y="5098728"/>
            <a:ext cx="2486104" cy="1615060"/>
          </a:xfrm>
          <a:prstGeom prst="rect"/>
          <a:noFill/>
          <a:ln>
            <a:noFill/>
          </a:ln>
          <a:effectLst/>
        </p:spPr>
      </p:pic>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MyCompany</Company>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PowerPoint Presentation</dc:title>
  <dc:creator>Customer</dc:creator>
  <cp:lastModifiedBy>Customer</cp:lastModifiedBy>
  <dcterms:created xsi:type="dcterms:W3CDTF">2023-03-19T20:52:21Z</dcterms:created>
  <dcterms:modified xsi:type="dcterms:W3CDTF">2023-05-01T09:52:31Z</dcterms:modified>
</cp:coreProperties>
</file>